
<file path=[Content_Types].xml><?xml version="1.0" encoding="utf-8"?>
<Types xmlns="http://schemas.openxmlformats.org/package/2006/content-types">
  <Default Extension="emf" ContentType="image/x-emf"/>
  <Default Extension="jpeg" ContentType="image/jpeg"/>
  <Default Extension="jp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1"/>
  </p:sldMasterIdLst>
  <p:notesMasterIdLst>
    <p:notesMasterId r:id="rId30"/>
  </p:notesMasterIdLst>
  <p:handoutMasterIdLst>
    <p:handoutMasterId r:id="rId31"/>
  </p:handoutMasterIdLst>
  <p:sldIdLst>
    <p:sldId id="2076138457" r:id="rId2"/>
    <p:sldId id="2076138492" r:id="rId3"/>
    <p:sldId id="2076138493" r:id="rId4"/>
    <p:sldId id="2076138494" r:id="rId5"/>
    <p:sldId id="2076138498" r:id="rId6"/>
    <p:sldId id="1689" r:id="rId7"/>
    <p:sldId id="2076138502" r:id="rId8"/>
    <p:sldId id="2076138496" r:id="rId9"/>
    <p:sldId id="1690" r:id="rId10"/>
    <p:sldId id="1691" r:id="rId11"/>
    <p:sldId id="1692" r:id="rId12"/>
    <p:sldId id="1693" r:id="rId13"/>
    <p:sldId id="2076138503" r:id="rId14"/>
    <p:sldId id="1696" r:id="rId15"/>
    <p:sldId id="1687" r:id="rId16"/>
    <p:sldId id="1688" r:id="rId17"/>
    <p:sldId id="2076138504" r:id="rId18"/>
    <p:sldId id="2076138497" r:id="rId19"/>
    <p:sldId id="2076138495" r:id="rId20"/>
    <p:sldId id="1698" r:id="rId21"/>
    <p:sldId id="2076138500" r:id="rId22"/>
    <p:sldId id="2076138506" r:id="rId23"/>
    <p:sldId id="2076138505" r:id="rId24"/>
    <p:sldId id="2076138499" r:id="rId25"/>
    <p:sldId id="1694" r:id="rId26"/>
    <p:sldId id="1695" r:id="rId27"/>
    <p:sldId id="1701" r:id="rId28"/>
    <p:sldId id="2076138501" r:id="rId29"/>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EFAFB233-063F-42B5-8137-9DF3F51BA10A}">
      <p15:sldGuideLst xmlns:p15="http://schemas.microsoft.com/office/powerpoint/2012/main">
        <p15:guide id="2" orient="horz" pos="640" userDrawn="1">
          <p15:clr>
            <a:srgbClr val="A4A3A4"/>
          </p15:clr>
        </p15:guide>
        <p15:guide id="3"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5" name="Author" initials="A"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50E6FF"/>
    <a:srgbClr val="0F780F"/>
    <a:srgbClr val="2F2F2F"/>
    <a:srgbClr val="666666"/>
    <a:srgbClr val="000000"/>
    <a:srgbClr val="8661C5"/>
    <a:srgbClr val="D59DFF"/>
    <a:srgbClr val="0069BA"/>
    <a:srgbClr val="9BF00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367" autoAdjust="0"/>
    <p:restoredTop sz="96326" autoAdjust="0"/>
  </p:normalViewPr>
  <p:slideViewPr>
    <p:cSldViewPr snapToGrid="0">
      <p:cViewPr varScale="1">
        <p:scale>
          <a:sx n="115" d="100"/>
          <a:sy n="115" d="100"/>
        </p:scale>
        <p:origin x="84" y="102"/>
      </p:cViewPr>
      <p:guideLst>
        <p:guide orient="horz" pos="640"/>
        <p:guide pos="3840"/>
      </p:guideLst>
    </p:cSldViewPr>
  </p:slideViewPr>
  <p:outlineViewPr>
    <p:cViewPr>
      <p:scale>
        <a:sx n="33" d="100"/>
        <a:sy n="33" d="100"/>
      </p:scale>
      <p:origin x="0" y="-41080"/>
    </p:cViewPr>
  </p:outlineViewPr>
  <p:notesTextViewPr>
    <p:cViewPr>
      <p:scale>
        <a:sx n="125" d="100"/>
        <a:sy n="125" d="100"/>
      </p:scale>
      <p:origin x="0" y="0"/>
    </p:cViewPr>
  </p:notesTextViewPr>
  <p:sorterViewPr>
    <p:cViewPr varScale="1">
      <p:scale>
        <a:sx n="1" d="1"/>
        <a:sy n="1" d="1"/>
      </p:scale>
      <p:origin x="0" y="-20925"/>
    </p:cViewPr>
  </p:sorterViewPr>
  <p:notesViewPr>
    <p:cSldViewPr snapToGrid="0" showGuides="1">
      <p:cViewPr varScale="1">
        <p:scale>
          <a:sx n="169" d="100"/>
          <a:sy n="169" d="100"/>
        </p:scale>
        <p:origin x="5232" y="1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theme" Target="theme/theme1.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9/8/2021 7:35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9/8/2021 7:34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10.jp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Master" Target="../slideMasters/slideMaster1.xml"/><Relationship Id="rId4" Type="http://schemas.openxmlformats.org/officeDocument/2006/relationships/image" Target="../media/image16.jp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Master" Target="../slideMasters/slideMaster1.xml"/><Relationship Id="rId5" Type="http://schemas.openxmlformats.org/officeDocument/2006/relationships/image" Target="../media/image20.jpg"/><Relationship Id="rId4" Type="http://schemas.openxmlformats.org/officeDocument/2006/relationships/image" Target="../media/image19.jp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6" Type="http://schemas.openxmlformats.org/officeDocument/2006/relationships/image" Target="../media/image21.jpg"/><Relationship Id="rId5" Type="http://schemas.openxmlformats.org/officeDocument/2006/relationships/image" Target="../media/image11.jpg"/><Relationship Id="rId4" Type="http://schemas.openxmlformats.org/officeDocument/2006/relationships/image" Target="../media/image10.jp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10.jp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6" Type="http://schemas.openxmlformats.org/officeDocument/2006/relationships/image" Target="../media/image21.jpg"/><Relationship Id="rId5" Type="http://schemas.openxmlformats.org/officeDocument/2006/relationships/image" Target="../media/image11.jpg"/><Relationship Id="rId4" Type="http://schemas.openxmlformats.org/officeDocument/2006/relationships/image" Target="../media/image10.jp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accent3"/>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4" name="Picture Placeholder 3">
            <a:extLst>
              <a:ext uri="{FF2B5EF4-FFF2-40B4-BE49-F238E27FC236}">
                <a16:creationId xmlns:a16="http://schemas.microsoft.com/office/drawing/2014/main" id="{40BC5B99-509C-464A-99BC-BB61027E6D1A}"/>
              </a:ext>
            </a:extLst>
          </p:cNvPr>
          <p:cNvSpPr>
            <a:spLocks noGrp="1"/>
          </p:cNvSpPr>
          <p:nvPr>
            <p:ph type="pic" sz="quarter" idx="13"/>
          </p:nvPr>
        </p:nvSpPr>
        <p:spPr>
          <a:xfrm>
            <a:off x="5326063" y="0"/>
            <a:ext cx="6865937" cy="6858000"/>
          </a:xfrm>
        </p:spPr>
        <p:txBody>
          <a:bodyPr/>
          <a:lstStyle/>
          <a:p>
            <a:r>
              <a:rPr lang="en-US"/>
              <a:t>Click icon to add picture</a:t>
            </a:r>
          </a:p>
        </p:txBody>
      </p:sp>
    </p:spTree>
    <p:extLst>
      <p:ext uri="{BB962C8B-B14F-4D97-AF65-F5344CB8AC3E}">
        <p14:creationId xmlns:p14="http://schemas.microsoft.com/office/powerpoint/2010/main" val="3017430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dirty="0"/>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345095137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Section Divi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Subtitle</a:t>
            </a:r>
          </a:p>
        </p:txBody>
      </p:sp>
    </p:spTree>
    <p:extLst>
      <p:ext uri="{BB962C8B-B14F-4D97-AF65-F5344CB8AC3E}">
        <p14:creationId xmlns:p14="http://schemas.microsoft.com/office/powerpoint/2010/main" val="15770881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Section Divider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Subtitle</a:t>
            </a:r>
          </a:p>
        </p:txBody>
      </p:sp>
    </p:spTree>
    <p:extLst>
      <p:ext uri="{BB962C8B-B14F-4D97-AF65-F5344CB8AC3E}">
        <p14:creationId xmlns:p14="http://schemas.microsoft.com/office/powerpoint/2010/main" val="25625778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Section Divider 3">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Subtitle</a:t>
            </a:r>
          </a:p>
        </p:txBody>
      </p:sp>
    </p:spTree>
    <p:extLst>
      <p:ext uri="{BB962C8B-B14F-4D97-AF65-F5344CB8AC3E}">
        <p14:creationId xmlns:p14="http://schemas.microsoft.com/office/powerpoint/2010/main" val="7497528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Section Divider 4">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93204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description</a:t>
            </a:r>
          </a:p>
        </p:txBody>
      </p:sp>
      <p:sp>
        <p:nvSpPr>
          <p:cNvPr id="5" name="Text Placeholder 4"/>
          <p:cNvSpPr>
            <a:spLocks noGrp="1"/>
          </p:cNvSpPr>
          <p:nvPr>
            <p:ph type="body" sz="quarter" idx="12" hasCustomPrompt="1"/>
          </p:nvPr>
        </p:nvSpPr>
        <p:spPr>
          <a:xfrm>
            <a:off x="585216" y="585788"/>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accent3"/>
                </a:solidFill>
                <a:latin typeface="+mn-lt"/>
              </a:defRPr>
            </a:lvl1pPr>
          </a:lstStyle>
          <a:p>
            <a:pPr lvl="0"/>
            <a:r>
              <a:rPr lang="en-US" dirty="0"/>
              <a:t>Section Name</a:t>
            </a:r>
          </a:p>
        </p:txBody>
      </p:sp>
    </p:spTree>
    <p:extLst>
      <p:ext uri="{BB962C8B-B14F-4D97-AF65-F5344CB8AC3E}">
        <p14:creationId xmlns:p14="http://schemas.microsoft.com/office/powerpoint/2010/main" val="11667776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Section title with no subtitle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 with no subtitle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Blank 12 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Blank 12 Column Dark Bkg">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Apendix Blue Bkg">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377B63-6619-6B40-8D85-1D972ED609B9}"/>
              </a:ext>
            </a:extLst>
          </p:cNvPr>
          <p:cNvSpPr>
            <a:spLocks noGrp="1"/>
          </p:cNvSpPr>
          <p:nvPr>
            <p:ph type="body" sz="quarter" idx="10" hasCustomPrompt="1"/>
          </p:nvPr>
        </p:nvSpPr>
        <p:spPr>
          <a:xfrm>
            <a:off x="584200" y="5715040"/>
            <a:ext cx="5367338" cy="553998"/>
          </a:xfrm>
        </p:spPr>
        <p:txBody>
          <a:bodyPr anchor="b"/>
          <a:lstStyle>
            <a:lvl1pPr marL="0" indent="0">
              <a:buNone/>
              <a:defRPr sz="3600">
                <a:latin typeface="+mj-lt"/>
              </a:defRPr>
            </a:lvl1pPr>
          </a:lstStyle>
          <a:p>
            <a:pPr lvl="0"/>
            <a:r>
              <a:rPr lang="en-US" dirty="0"/>
              <a:t>Appendix</a:t>
            </a:r>
          </a:p>
        </p:txBody>
      </p:sp>
    </p:spTree>
    <p:extLst>
      <p:ext uri="{BB962C8B-B14F-4D97-AF65-F5344CB8AC3E}">
        <p14:creationId xmlns:p14="http://schemas.microsoft.com/office/powerpoint/2010/main" val="235373038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6" pos="3749">
          <p15:clr>
            <a:srgbClr val="A4A3A4"/>
          </p15:clr>
        </p15:guide>
        <p15:guide id="17" pos="3932">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1_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3528508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endParaRPr lang="en-US" dirty="0"/>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885701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107088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96918344"/>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9388161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6551895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userDrawn="1">
          <p15:clr>
            <a:srgbClr val="5ACBF0"/>
          </p15:clr>
        </p15:guide>
        <p15:guide id="7" pos="1795" userDrawn="1">
          <p15:clr>
            <a:srgbClr val="5ACBF0"/>
          </p15:clr>
        </p15:guide>
        <p15:guide id="8" pos="3035" userDrawn="1">
          <p15:clr>
            <a:srgbClr val="5ACBF0"/>
          </p15:clr>
        </p15:guide>
        <p15:guide id="9" pos="3221" userDrawn="1">
          <p15:clr>
            <a:srgbClr val="5ACBF0"/>
          </p15:clr>
        </p15:guide>
        <p15:guide id="10" pos="4461" userDrawn="1">
          <p15:clr>
            <a:srgbClr val="5ACBF0"/>
          </p15:clr>
        </p15:guide>
        <p15:guide id="11" pos="5890" userDrawn="1">
          <p15:clr>
            <a:srgbClr val="5ACBF0"/>
          </p15:clr>
        </p15:guide>
        <p15:guide id="12" orient="horz" pos="1436">
          <p15:clr>
            <a:srgbClr val="5ACBF0"/>
          </p15:clr>
        </p15:guide>
        <p15:guide id="13" pos="4646" userDrawn="1">
          <p15:clr>
            <a:srgbClr val="5ACBF0"/>
          </p15:clr>
        </p15:guide>
        <p15:guide id="14" pos="6072" userDrawn="1">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1D16804B-3245-9A4C-A340-6FF89CF57D54}"/>
              </a:ext>
            </a:extLst>
          </p:cNvPr>
          <p:cNvSpPr>
            <a:spLocks noGrp="1"/>
          </p:cNvSpPr>
          <p:nvPr>
            <p:ph type="pic" sz="quarter" idx="13"/>
          </p:nvPr>
        </p:nvSpPr>
        <p:spPr>
          <a:xfrm>
            <a:off x="5334000" y="0"/>
            <a:ext cx="6858000" cy="6858000"/>
          </a:xfrm>
        </p:spPr>
        <p:txBody>
          <a:bodyPr/>
          <a:lstStyle/>
          <a:p>
            <a:r>
              <a:rPr lang="en-US"/>
              <a:t>Click icon to add picture</a:t>
            </a:r>
          </a:p>
        </p:txBody>
      </p:sp>
    </p:spTree>
    <p:extLst>
      <p:ext uri="{BB962C8B-B14F-4D97-AF65-F5344CB8AC3E}">
        <p14:creationId xmlns:p14="http://schemas.microsoft.com/office/powerpoint/2010/main" val="16054354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endParaRPr lang="en-US" dirty="0"/>
          </a:p>
        </p:txBody>
      </p:sp>
    </p:spTree>
    <p:extLst>
      <p:ext uri="{BB962C8B-B14F-4D97-AF65-F5344CB8AC3E}">
        <p14:creationId xmlns:p14="http://schemas.microsoft.com/office/powerpoint/2010/main" val="613384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userDrawn="1">
          <p15:clr>
            <a:srgbClr val="5ACBF0"/>
          </p15:clr>
        </p15:guide>
        <p15:guide id="34" pos="3336" userDrawn="1">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userDrawn="1">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guide id="31" pos="3840" userDrawn="1">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Header Background 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1109616-29F5-2A48-AD26-C036688E660A}"/>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844675"/>
            <a:ext cx="11018838" cy="4424363"/>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589192910"/>
      </p:ext>
    </p:extLst>
  </p:cSld>
  <p:clrMapOvr>
    <a:masterClrMapping/>
  </p:clrMapOvr>
  <p:transition>
    <p:fade/>
  </p:transition>
  <p:extLst>
    <p:ext uri="{DCECCB84-F9BA-43D5-87BE-67443E8EF086}">
      <p15:sldGuideLst xmlns:p15="http://schemas.microsoft.com/office/powerpoint/2012/main">
        <p15:guide id="2" orient="horz" pos="1162" userDrawn="1">
          <p15:clr>
            <a:srgbClr val="5ACBF0"/>
          </p15:clr>
        </p15:guide>
        <p15:guide id="3" orient="horz" pos="288">
          <p15:clr>
            <a:srgbClr val="5ACBF0"/>
          </p15:clr>
        </p15:guide>
        <p15:guide id="5" orient="horz" pos="90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Header Background Two Column Bullet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D3A5130-10A1-954A-B139-8F920AB6EC86}"/>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accent3"/>
                </a:solidFill>
              </a:defRPr>
            </a:lvl1pPr>
          </a:lstStyle>
          <a:p>
            <a:r>
              <a:rPr lang="en-US"/>
              <a:t>Click to edit Master title style</a:t>
            </a:r>
            <a:endParaRPr lang="en-US" dirty="0"/>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844674"/>
            <a:ext cx="5211763"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844674"/>
            <a:ext cx="5219700"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82870302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Header Background Two Column Non-bulleted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6D08175-261D-A74C-8918-CB97ADB19271}"/>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584200" y="1853052"/>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844675"/>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658693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Header Background Two Column Content with Subhead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7941E1A-46FF-9B43-8237-B9FAC6645B8E}"/>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851161"/>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495686"/>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844675"/>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489200"/>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3330693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Header Background Three Column Bullet with Subtitle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5B0B838-FFE7-3848-8346-94C828955739}"/>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7971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7905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7971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22089322"/>
      </p:ext>
    </p:extLst>
  </p:cSld>
  <p:clrMapOvr>
    <a:masterClrMapping/>
  </p:clrMapOvr>
  <p:transition>
    <p:fade/>
  </p:transition>
  <p:extLst>
    <p:ext uri="{DCECCB84-F9BA-43D5-87BE-67443E8EF086}">
      <p15:sldGuideLst xmlns:p15="http://schemas.microsoft.com/office/powerpoint/2012/main">
        <p15:guide id="3" orient="horz" pos="1162" userDrawn="1">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Header Background Four Column Bullet with Subtitle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7D56507-64E9-FD49-A968-94669A530F3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5996806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162" userDrawn="1">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Header Line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nchor="ct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7" name="Straight Connector 6">
            <a:extLst>
              <a:ext uri="{FF2B5EF4-FFF2-40B4-BE49-F238E27FC236}">
                <a16:creationId xmlns:a16="http://schemas.microsoft.com/office/drawing/2014/main" id="{8EDAE969-6DFB-AD4B-A4BB-4C9D04F1489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125104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Header Line 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tx1"/>
                </a:solidFill>
              </a:defRPr>
            </a:lvl1pPr>
          </a:lstStyle>
          <a:p>
            <a:r>
              <a:rPr lang="en-US"/>
              <a:t>Click to edit Master title style</a:t>
            </a:r>
            <a:endParaRPr lang="en-US" dirty="0"/>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AE9361ED-1B01-E94D-9CDA-29127BEC918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52274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38504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Header Line 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tx1"/>
                </a:soli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id="{6161C8D7-A314-D146-8B0F-88DAD8C243A2}"/>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33180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Header Background 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43174"/>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7699"/>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3"/>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id="{B52B4BDF-7433-F544-8549-B08FCF3FD2A9}"/>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75761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Header Line 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0" name="Straight Connector 9">
            <a:extLst>
              <a:ext uri="{FF2B5EF4-FFF2-40B4-BE49-F238E27FC236}">
                <a16:creationId xmlns:a16="http://schemas.microsoft.com/office/drawing/2014/main" id="{CF841732-6515-3E42-A4B2-E3983B953B2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168791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Header Line 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467587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Header Line Four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870829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Header Line Blank">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cxnSp>
        <p:nvCxnSpPr>
          <p:cNvPr id="3" name="Straight Connector 2">
            <a:extLst>
              <a:ext uri="{FF2B5EF4-FFF2-40B4-BE49-F238E27FC236}">
                <a16:creationId xmlns:a16="http://schemas.microsoft.com/office/drawing/2014/main" id="{2502F9BD-EF25-7144-AB08-9EDFAA5C2CE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3890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6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oAutofit/>
          </a:bodyPr>
          <a:lstStyle/>
          <a:p>
            <a:pPr algn="l"/>
            <a:r>
              <a:rPr lang="en-US" sz="3600" dirty="0">
                <a:solidFill>
                  <a:schemeClr val="tx2"/>
                </a:solidFill>
                <a:latin typeface="+mj-lt"/>
              </a:rPr>
              <a:t>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oAutofit/>
          </a:bodyPr>
          <a:lstStyle/>
          <a:p>
            <a:pPr algn="l"/>
            <a:r>
              <a:rPr lang="en-US" sz="3600" dirty="0">
                <a:solidFill>
                  <a:schemeClr val="tx2"/>
                </a:solidFill>
                <a:latin typeface="+mj-lt"/>
              </a:rPr>
              <a:t>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688861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9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endParaRPr lang="en-US" dirty="0"/>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Jan</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Feb</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Mar</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Apr</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May</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Jun</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Jul</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Aug</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Sep</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Oct</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Nov</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Dec</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47838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1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endParaRPr lang="en-US" dirty="0"/>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4213786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3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endParaRPr lang="en-US" dirty="0"/>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Tree>
    <p:extLst>
      <p:ext uri="{BB962C8B-B14F-4D97-AF65-F5344CB8AC3E}">
        <p14:creationId xmlns:p14="http://schemas.microsoft.com/office/powerpoint/2010/main" val="1185091634"/>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Left Title Black Bkg">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0899690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3840" userDrawn="1">
          <p15:clr>
            <a:srgbClr val="5ACBF0"/>
          </p15:clr>
        </p15:guide>
        <p15:guide id="4" orient="horz" pos="2160" userDrawn="1">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2_Header Line 12 Months">
    <p:bg>
      <p:bgPr>
        <a:solidFill>
          <a:schemeClr val="tx2"/>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accent3"/>
                </a:solidFill>
              </a:defRPr>
            </a:lvl1pPr>
          </a:lstStyle>
          <a:p>
            <a:r>
              <a:rPr lang="en-US"/>
              <a:t>Click to edit Master title style</a:t>
            </a:r>
            <a:endParaRPr lang="en-US" dirty="0"/>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Tree>
    <p:extLst>
      <p:ext uri="{BB962C8B-B14F-4D97-AF65-F5344CB8AC3E}">
        <p14:creationId xmlns:p14="http://schemas.microsoft.com/office/powerpoint/2010/main" val="1598530170"/>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4_Header Line 12 Months">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E9C8D47-3F89-2440-BD17-30886A5B991A}"/>
              </a:ext>
            </a:extLst>
          </p:cNvPr>
          <p:cNvSpPr/>
          <p:nvPr userDrawn="1"/>
        </p:nvSpPr>
        <p:spPr bwMode="auto">
          <a:xfrm>
            <a:off x="0"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3477325" cy="1107996"/>
          </a:xfrm>
        </p:spPr>
        <p:txBody>
          <a:bodyPr wrap="square">
            <a:spAutoFit/>
          </a:bodyPr>
          <a:lstStyle>
            <a:lvl1pPr>
              <a:defRPr>
                <a:solidFill>
                  <a:schemeClr val="accent3"/>
                </a:solidFill>
              </a:defRPr>
            </a:lvl1pPr>
          </a:lstStyle>
          <a:p>
            <a:r>
              <a:rPr lang="en-US"/>
              <a:t>Click to edit Master title style</a:t>
            </a:r>
            <a:endParaRPr lang="en-US" dirty="0"/>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 name="Text Placeholder 4">
            <a:extLst>
              <a:ext uri="{FF2B5EF4-FFF2-40B4-BE49-F238E27FC236}">
                <a16:creationId xmlns:a16="http://schemas.microsoft.com/office/drawing/2014/main" id="{C0CD7CCE-7A0A-2445-87E0-A18FB3B723C6}"/>
              </a:ext>
            </a:extLst>
          </p:cNvPr>
          <p:cNvSpPr>
            <a:spLocks noGrp="1"/>
          </p:cNvSpPr>
          <p:nvPr>
            <p:ph type="body" sz="quarter" idx="34"/>
          </p:nvPr>
        </p:nvSpPr>
        <p:spPr>
          <a:xfrm>
            <a:off x="584200" y="2017713"/>
            <a:ext cx="3481388" cy="430887"/>
          </a:xfrm>
        </p:spPr>
        <p:txBody>
          <a:bodyPr/>
          <a:lstStyle>
            <a:lvl1pPr marL="0" indent="0">
              <a:buNone/>
              <a:defRPr>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212407088"/>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948112344"/>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7" orient="horz" pos="1968">
          <p15:clr>
            <a:srgbClr val="5ACBF0"/>
          </p15:clr>
        </p15:guide>
        <p15:guide id="8" orient="horz" pos="2226">
          <p15:clr>
            <a:srgbClr val="5ACBF0"/>
          </p15:clr>
        </p15:guide>
        <p15:guide id="10" pos="3729" userDrawn="1">
          <p15:clr>
            <a:srgbClr val="C35EA4"/>
          </p15:clr>
        </p15:guide>
        <p15:guide id="11" pos="2993">
          <p15:clr>
            <a:srgbClr val="5ACBF0"/>
          </p15:clr>
        </p15:guide>
        <p15:guide id="12" pos="3543">
          <p15:clr>
            <a:srgbClr val="A4A3A4"/>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51151599"/>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p15:clr>
            <a:srgbClr val="5ACBF0"/>
          </p15:clr>
        </p15:guide>
        <p15:guide id="7" pos="3728" userDrawn="1">
          <p15:clr>
            <a:srgbClr val="C35EA4"/>
          </p15:clr>
        </p15:guide>
        <p15:guide id="8" pos="3544">
          <p15:clr>
            <a:srgbClr val="A4A3A4"/>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dirty="0"/>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35627901"/>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 Square Photo Lef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0" y="0"/>
            <a:ext cx="6892925" cy="6858000"/>
          </a:xfrm>
        </p:spPr>
        <p:txBody>
          <a:bodyPr/>
          <a:lstStyle/>
          <a:p>
            <a:r>
              <a:rPr lang="en-US"/>
              <a:t>Click icon to add picture</a:t>
            </a:r>
            <a:endParaRPr lang="en-US" dirty="0"/>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7192963" y="457200"/>
            <a:ext cx="4416425" cy="553998"/>
          </a:xfrm>
        </p:spPr>
        <p:txBody>
          <a:body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7192963" y="1436688"/>
            <a:ext cx="3470275" cy="2043636"/>
          </a:xfrm>
        </p:spPr>
        <p:txBody>
          <a:bodyPr/>
          <a:lstStyle>
            <a:lvl1pPr marL="0" indent="0">
              <a:buFontTx/>
              <a:buNone/>
              <a:defRPr/>
            </a:lvl1pPr>
            <a:lvl2pPr marL="228600" indent="0">
              <a:buFontTx/>
              <a:buNone/>
              <a:defRPr/>
            </a:lvl2pPr>
            <a:lvl3pPr marL="457200" indent="0">
              <a:buFontTx/>
              <a:buNone/>
              <a:defRPr/>
            </a:lvl3pPr>
            <a:lvl4pPr marL="661988" indent="0">
              <a:buFontTx/>
              <a:buNone/>
              <a:defRPr/>
            </a:lvl4pPr>
            <a:lvl5pPr marL="855663" indent="0">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4352849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4342" userDrawn="1">
          <p15:clr>
            <a:srgbClr val="A4A3A4"/>
          </p15:clr>
        </p15:guide>
        <p15:guide id="19" pos="4531" userDrawn="1">
          <p15:clr>
            <a:srgbClr val="A4A3A4"/>
          </p15:clr>
        </p15:guide>
        <p15:guide id="28" orient="horz" pos="905">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 Square Photo Righ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5299075" y="0"/>
            <a:ext cx="6892925" cy="6858000"/>
          </a:xfrm>
        </p:spPr>
        <p:txBody>
          <a:bodyPr/>
          <a:lstStyle/>
          <a:p>
            <a:r>
              <a:rPr lang="en-US"/>
              <a:t>Click icon to add picture</a:t>
            </a:r>
            <a:endParaRPr lang="en-US" dirty="0"/>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584200" y="457200"/>
            <a:ext cx="4416425" cy="553998"/>
          </a:xfrm>
        </p:spPr>
        <p:txBody>
          <a:body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584200" y="1436688"/>
            <a:ext cx="3470275" cy="2302169"/>
          </a:xfrm>
        </p:spPr>
        <p:txBody>
          <a:bodyPr/>
          <a:lstStyle>
            <a:lvl1pPr marL="0" indent="0">
              <a:buFontTx/>
              <a:buNone/>
              <a:defRPr sz="2200"/>
            </a:lvl1pPr>
            <a:lvl2pPr marL="228600" indent="0">
              <a:buFontTx/>
              <a:buNone/>
              <a:defRPr sz="2200"/>
            </a:lvl2pPr>
            <a:lvl3pPr marL="457200" indent="0">
              <a:buFontTx/>
              <a:buNone/>
              <a:defRPr sz="2200"/>
            </a:lvl3pPr>
            <a:lvl4pPr marL="661988" indent="0">
              <a:buFontTx/>
              <a:buNone/>
              <a:defRPr sz="2200"/>
            </a:lvl4pPr>
            <a:lvl5pPr marL="855663" indent="0">
              <a:buFontTx/>
              <a:buNone/>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6516701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3160" userDrawn="1">
          <p15:clr>
            <a:srgbClr val="A4A3A4"/>
          </p15:clr>
        </p15:guide>
        <p15:guide id="19" pos="3341" userDrawn="1">
          <p15:clr>
            <a:srgbClr val="A4A3A4"/>
          </p15:clr>
        </p15:guide>
        <p15:guide id="28" orient="horz" pos="905">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Photo full bleed upp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585789"/>
            <a:ext cx="12192000" cy="1362282"/>
          </a:xfrm>
          <a:noFill/>
        </p:spPr>
        <p:txBody>
          <a:bodyPr lIns="585216" tIns="0" rIns="585216" bIns="586800" anchor="t" anchorCtr="0">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179627729"/>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86144360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0340208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Left Title White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EC770E93-46FB-B04C-AFC6-A97F7105D84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9369899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3840" userDrawn="1">
          <p15:clr>
            <a:srgbClr val="5ACBF0"/>
          </p15:clr>
        </p15:guide>
        <p15:guide id="4" orient="horz" pos="2160" userDrawn="1">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5" name="Title 1">
            <a:extLst>
              <a:ext uri="{FF2B5EF4-FFF2-40B4-BE49-F238E27FC236}">
                <a16:creationId xmlns:a16="http://schemas.microsoft.com/office/drawing/2014/main" id="{04D80903-AB2F-EA47-B1B9-181A4D5084E7}"/>
              </a:ext>
            </a:extLst>
          </p:cNvPr>
          <p:cNvSpPr txBox="1">
            <a:spLocks/>
          </p:cNvSpPr>
          <p:nvPr userDrawn="1"/>
        </p:nvSpPr>
        <p:spPr>
          <a:xfrm>
            <a:off x="584200" y="2425780"/>
            <a:ext cx="5511800" cy="1107996"/>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anose="020B0502040204020203" pitchFamily="34" charset="0"/>
              </a:defRPr>
            </a:lvl1pPr>
          </a:lstStyle>
          <a:p>
            <a:r>
              <a:rPr lang="en-US"/>
              <a:t>Event name or presentation title </a:t>
            </a:r>
            <a:endParaRPr lang="en-US" dirty="0"/>
          </a:p>
        </p:txBody>
      </p:sp>
      <p:sp>
        <p:nvSpPr>
          <p:cNvPr id="7" name="Text Placeholder 4">
            <a:extLst>
              <a:ext uri="{FF2B5EF4-FFF2-40B4-BE49-F238E27FC236}">
                <a16:creationId xmlns:a16="http://schemas.microsoft.com/office/drawing/2014/main" id="{A200C02C-4314-EE45-A300-21710CAE4FE5}"/>
              </a:ext>
            </a:extLst>
          </p:cNvPr>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9" name="MS logo white - EMF" descr="Microsoft logo white text version">
            <a:extLst>
              <a:ext uri="{FF2B5EF4-FFF2-40B4-BE49-F238E27FC236}">
                <a16:creationId xmlns:a16="http://schemas.microsoft.com/office/drawing/2014/main" id="{EDE56B65-3E69-6146-8830-D107DE1E3AE7}"/>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19094434"/>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0968668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userDrawn="1">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9083819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userDrawn="1">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72513658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le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87"/>
            <a:ext cx="11018520" cy="553998"/>
          </a:xfrm>
        </p:spPr>
        <p:txBody>
          <a:bodyPr anchor="ctr"/>
          <a:lstStyle>
            <a:lvl1pPr algn="l">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02058752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4605948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userDrawn="1">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84225213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userDrawn="1">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47435705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userDrawn="1">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624772569"/>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4" orient="horz" pos="3209" userDrawn="1">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userDrawn="1">
          <p15:clr>
            <a:srgbClr val="5ACBF0"/>
          </p15:clr>
        </p15:guide>
        <p15:guide id="15" pos="3451" userDrawn="1">
          <p15:clr>
            <a:srgbClr val="5ACBF0"/>
          </p15:clr>
        </p15:guide>
        <p15:guide id="16" pos="4229" userDrawn="1">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982817732"/>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userDrawn="1">
          <p15:clr>
            <a:srgbClr val="5ACBF0"/>
          </p15:clr>
        </p15:guide>
        <p15:guide id="15" pos="2168" userDrawn="1">
          <p15:clr>
            <a:srgbClr val="5ACBF0"/>
          </p15:clr>
        </p15:guide>
        <p15:guide id="16" pos="2944" userDrawn="1">
          <p15:clr>
            <a:srgbClr val="5ACBF0"/>
          </p15:clr>
        </p15:guide>
        <p15:guide id="17" pos="4738" userDrawn="1">
          <p15:clr>
            <a:srgbClr val="5ACBF0"/>
          </p15:clr>
        </p15:guide>
        <p15:guide id="18" pos="5514" userDrawn="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45299928"/>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userDrawn="1">
          <p15:clr>
            <a:srgbClr val="5ACBF0"/>
          </p15:clr>
        </p15:guide>
        <p15:guide id="16" pos="1524" userDrawn="1">
          <p15:clr>
            <a:srgbClr val="5ACBF0"/>
          </p15:clr>
        </p15:guide>
        <p15:guide id="17" pos="2298" userDrawn="1">
          <p15:clr>
            <a:srgbClr val="5ACBF0"/>
          </p15:clr>
        </p15:guide>
        <p15:guide id="18" pos="3450" userDrawn="1">
          <p15:clr>
            <a:srgbClr val="5ACBF0"/>
          </p15:clr>
        </p15:guide>
        <p15:guide id="19" pos="4230" userDrawn="1">
          <p15:clr>
            <a:srgbClr val="5ACBF0"/>
          </p15:clr>
        </p15:guide>
        <p15:guide id="20" pos="5380" userDrawn="1">
          <p15:clr>
            <a:srgbClr val="5ACBF0"/>
          </p15:clr>
        </p15:guide>
        <p15:guide id="21" pos="6156" userDrawn="1">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60590399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56160264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userDrawn="1">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6753169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userDrawn="1">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07464684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userDrawn="1">
          <p15:clr>
            <a:srgbClr val="5ACBF0"/>
          </p15:clr>
        </p15:guide>
        <p15:guide id="3" pos="6216" userDrawn="1">
          <p15:clr>
            <a:srgbClr val="5ACBF0"/>
          </p15:clr>
        </p15:guide>
        <p15:guide id="5" pos="5850" userDrawn="1">
          <p15:clr>
            <a:srgbClr val="5ACBF0"/>
          </p15:clr>
        </p15:guide>
        <p15:guide id="7" pos="4392" userDrawn="1">
          <p15:clr>
            <a:srgbClr val="5ACBF0"/>
          </p15:clr>
        </p15:guide>
        <p15:guide id="8" pos="3292" userDrawn="1">
          <p15:clr>
            <a:srgbClr val="5ACBF0"/>
          </p15:clr>
        </p15:guide>
        <p15:guide id="10" pos="2926">
          <p15:clr>
            <a:srgbClr val="5ACBF0"/>
          </p15:clr>
        </p15:guide>
        <p15:guide id="11" pos="4754" userDrawn="1">
          <p15:clr>
            <a:srgbClr val="5ACBF0"/>
          </p15:clr>
        </p15:guide>
        <p15:guide id="13" pos="1464" userDrawn="1">
          <p15:clr>
            <a:srgbClr val="5ACBF0"/>
          </p15:clr>
        </p15:guide>
        <p15:guide id="14" orient="horz" pos="1440">
          <p15:clr>
            <a:srgbClr val="5ACBF0"/>
          </p15:clr>
        </p15:guide>
        <p15:guide id="15" pos="1830" userDrawn="1">
          <p15:clr>
            <a:srgbClr val="5ACBF0"/>
          </p15:clr>
        </p15:guide>
        <p15:guide id="16" orient="horz" pos="2533" userDrawn="1">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Quote slide 1b">
    <p:bg>
      <p:bgRef idx="1001">
        <a:schemeClr val="bg2"/>
      </p:bgRef>
    </p:bg>
    <p:spTree>
      <p:nvGrpSpPr>
        <p:cNvPr id="1" name=""/>
        <p:cNvGrpSpPr/>
        <p:nvPr/>
      </p:nvGrpSpPr>
      <p:grpSpPr>
        <a:xfrm>
          <a:off x="0" y="0"/>
          <a:ext cx="0" cy="0"/>
          <a:chOff x="0" y="0"/>
          <a:chExt cx="0" cy="0"/>
        </a:xfrm>
      </p:grpSpPr>
      <p:sp>
        <p:nvSpPr>
          <p:cNvPr id="8" name="Text Placeholder 3">
            <a:extLst>
              <a:ext uri="{FF2B5EF4-FFF2-40B4-BE49-F238E27FC236}">
                <a16:creationId xmlns:a16="http://schemas.microsoft.com/office/drawing/2014/main" id="{DD89A49A-58E0-6646-8574-0B0729961CFB}"/>
              </a:ext>
            </a:extLst>
          </p:cNvPr>
          <p:cNvSpPr>
            <a:spLocks noGrp="1"/>
          </p:cNvSpPr>
          <p:nvPr>
            <p:ph type="body" sz="quarter" idx="18" hasCustomPrompt="1"/>
          </p:nvPr>
        </p:nvSpPr>
        <p:spPr>
          <a:xfrm>
            <a:off x="1739900" y="3779493"/>
            <a:ext cx="5795963" cy="276999"/>
          </a:xfrm>
        </p:spPr>
        <p:txBody>
          <a:bodyPr/>
          <a:lstStyle>
            <a:lvl1pPr marL="0" indent="0" algn="l">
              <a:spcBef>
                <a:spcPts val="0"/>
              </a:spcBef>
              <a:buNone/>
              <a:defRPr sz="1800">
                <a:solidFill>
                  <a:schemeClr val="tx1"/>
                </a:solidFill>
                <a:latin typeface="+mj-lt"/>
              </a:defRPr>
            </a:lvl1pPr>
          </a:lstStyle>
          <a:p>
            <a:pPr lvl="0"/>
            <a:r>
              <a:rPr lang="en-US" dirty="0"/>
              <a:t>Name attribute</a:t>
            </a:r>
          </a:p>
        </p:txBody>
      </p:sp>
      <p:sp>
        <p:nvSpPr>
          <p:cNvPr id="9" name="Text Placeholder 3">
            <a:extLst>
              <a:ext uri="{FF2B5EF4-FFF2-40B4-BE49-F238E27FC236}">
                <a16:creationId xmlns:a16="http://schemas.microsoft.com/office/drawing/2014/main" id="{53C890AF-C449-E34D-86FC-4BE82A41ED0D}"/>
              </a:ext>
            </a:extLst>
          </p:cNvPr>
          <p:cNvSpPr>
            <a:spLocks noGrp="1"/>
          </p:cNvSpPr>
          <p:nvPr>
            <p:ph type="body" sz="quarter" idx="20" hasCustomPrompt="1"/>
          </p:nvPr>
        </p:nvSpPr>
        <p:spPr>
          <a:xfrm>
            <a:off x="1739900" y="4077072"/>
            <a:ext cx="5795963" cy="215444"/>
          </a:xfrm>
        </p:spPr>
        <p:txBody>
          <a:bodyPr/>
          <a:lstStyle>
            <a:lvl1pPr marL="0" indent="0" algn="l">
              <a:spcBef>
                <a:spcPts val="0"/>
              </a:spcBef>
              <a:buNone/>
              <a:defRPr sz="1400">
                <a:solidFill>
                  <a:schemeClr val="tx1"/>
                </a:solidFill>
                <a:latin typeface="+mn-lt"/>
              </a:defRPr>
            </a:lvl1pPr>
          </a:lstStyle>
          <a:p>
            <a:pPr lvl="0"/>
            <a:r>
              <a:rPr lang="en-US" dirty="0"/>
              <a:t>Job title or another attribute</a:t>
            </a:r>
          </a:p>
        </p:txBody>
      </p:sp>
      <p:sp>
        <p:nvSpPr>
          <p:cNvPr id="10" name="Title 1">
            <a:extLst>
              <a:ext uri="{FF2B5EF4-FFF2-40B4-BE49-F238E27FC236}">
                <a16:creationId xmlns:a16="http://schemas.microsoft.com/office/drawing/2014/main" id="{4B9A47D2-7C06-3E47-802E-BD98760204B1}"/>
              </a:ext>
            </a:extLst>
          </p:cNvPr>
          <p:cNvSpPr>
            <a:spLocks noGrp="1"/>
          </p:cNvSpPr>
          <p:nvPr>
            <p:ph type="title" hasCustomPrompt="1"/>
          </p:nvPr>
        </p:nvSpPr>
        <p:spPr>
          <a:xfrm>
            <a:off x="1739899" y="2025650"/>
            <a:ext cx="9866313" cy="1661993"/>
          </a:xfrm>
        </p:spPr>
        <p:txBody>
          <a:bodyPr anchor="b"/>
          <a:lstStyle>
            <a:lvl1pPr>
              <a:defRPr>
                <a:solidFill>
                  <a:schemeClr val="accent3"/>
                </a:solidFill>
              </a:defRPr>
            </a:lvl1pPr>
          </a:lstStyle>
          <a:p>
            <a:r>
              <a:rPr lang="en-US" dirty="0"/>
              <a:t>Add quote text here Add quote text here Add quote text here Add quote text here Add quote text here</a:t>
            </a:r>
          </a:p>
        </p:txBody>
      </p:sp>
    </p:spTree>
    <p:extLst>
      <p:ext uri="{BB962C8B-B14F-4D97-AF65-F5344CB8AC3E}">
        <p14:creationId xmlns:p14="http://schemas.microsoft.com/office/powerpoint/2010/main" val="327056325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Quote slide 2b">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339D5D9-B234-7B4F-90F8-2A7ABA2E4ABF}"/>
              </a:ext>
            </a:extLst>
          </p:cNvPr>
          <p:cNvSpPr/>
          <p:nvPr userDrawn="1"/>
        </p:nvSpPr>
        <p:spPr bwMode="auto">
          <a:xfrm>
            <a:off x="0" y="0"/>
            <a:ext cx="8128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4" name="Text Placeholder 3">
            <a:extLst>
              <a:ext uri="{FF2B5EF4-FFF2-40B4-BE49-F238E27FC236}">
                <a16:creationId xmlns:a16="http://schemas.microsoft.com/office/drawing/2014/main" id="{549D697E-24D0-AB42-8E18-256C047E4063}"/>
              </a:ext>
            </a:extLst>
          </p:cNvPr>
          <p:cNvSpPr>
            <a:spLocks noGrp="1"/>
          </p:cNvSpPr>
          <p:nvPr>
            <p:ph type="body" sz="quarter" idx="18" hasCustomPrompt="1"/>
          </p:nvPr>
        </p:nvSpPr>
        <p:spPr>
          <a:xfrm>
            <a:off x="8420100" y="2044961"/>
            <a:ext cx="3478213" cy="276999"/>
          </a:xfrm>
        </p:spPr>
        <p:txBody>
          <a:bodyPr/>
          <a:lstStyle>
            <a:lvl1pPr marL="0" indent="0" algn="l">
              <a:spcBef>
                <a:spcPts val="0"/>
              </a:spcBef>
              <a:buNone/>
              <a:defRPr sz="1800">
                <a:latin typeface="+mj-lt"/>
              </a:defRPr>
            </a:lvl1pPr>
          </a:lstStyle>
          <a:p>
            <a:pPr lvl="0"/>
            <a:r>
              <a:rPr lang="en-US" dirty="0"/>
              <a:t>Name attribute</a:t>
            </a:r>
          </a:p>
        </p:txBody>
      </p:sp>
      <p:sp>
        <p:nvSpPr>
          <p:cNvPr id="6" name="Text Placeholder 3">
            <a:extLst>
              <a:ext uri="{FF2B5EF4-FFF2-40B4-BE49-F238E27FC236}">
                <a16:creationId xmlns:a16="http://schemas.microsoft.com/office/drawing/2014/main" id="{BA94D27E-F2D3-4E43-B280-E6CF5DAAF0EF}"/>
              </a:ext>
            </a:extLst>
          </p:cNvPr>
          <p:cNvSpPr>
            <a:spLocks noGrp="1"/>
          </p:cNvSpPr>
          <p:nvPr>
            <p:ph type="body" sz="quarter" idx="20" hasCustomPrompt="1"/>
          </p:nvPr>
        </p:nvSpPr>
        <p:spPr>
          <a:xfrm>
            <a:off x="8420100" y="2342540"/>
            <a:ext cx="3478213" cy="215444"/>
          </a:xfrm>
        </p:spPr>
        <p:txBody>
          <a:bodyPr/>
          <a:lstStyle>
            <a:lvl1pPr marL="0" indent="0" algn="l">
              <a:spcBef>
                <a:spcPts val="0"/>
              </a:spcBef>
              <a:buNone/>
              <a:defRPr sz="1400">
                <a:solidFill>
                  <a:schemeClr val="accent6"/>
                </a:solidFill>
                <a:latin typeface="+mn-lt"/>
              </a:defRPr>
            </a:lvl1pPr>
          </a:lstStyle>
          <a:p>
            <a:pPr lvl="0"/>
            <a:r>
              <a:rPr lang="en-US" dirty="0"/>
              <a:t>Job title or another attribute</a:t>
            </a:r>
          </a:p>
        </p:txBody>
      </p:sp>
      <p:sp>
        <p:nvSpPr>
          <p:cNvPr id="7" name="Title 1">
            <a:extLst>
              <a:ext uri="{FF2B5EF4-FFF2-40B4-BE49-F238E27FC236}">
                <a16:creationId xmlns:a16="http://schemas.microsoft.com/office/drawing/2014/main" id="{89F65E91-FAFD-244C-A86D-629BF5974C9C}"/>
              </a:ext>
            </a:extLst>
          </p:cNvPr>
          <p:cNvSpPr>
            <a:spLocks noGrp="1"/>
          </p:cNvSpPr>
          <p:nvPr>
            <p:ph type="title" hasCustomPrompt="1"/>
          </p:nvPr>
        </p:nvSpPr>
        <p:spPr>
          <a:xfrm>
            <a:off x="1163638" y="2025650"/>
            <a:ext cx="6372225" cy="553998"/>
          </a:xfrm>
        </p:spPr>
        <p:txBody>
          <a:bodyPr anchor="t"/>
          <a:lstStyle>
            <a:lvl1pPr>
              <a:defRPr>
                <a:solidFill>
                  <a:schemeClr val="accent3"/>
                </a:solidFill>
              </a:defRPr>
            </a:lvl1pPr>
          </a:lstStyle>
          <a:p>
            <a:r>
              <a:rPr lang="en-US" dirty="0"/>
              <a:t>Add quote text here</a:t>
            </a:r>
          </a:p>
        </p:txBody>
      </p:sp>
    </p:spTree>
    <p:extLst>
      <p:ext uri="{BB962C8B-B14F-4D97-AF65-F5344CB8AC3E}">
        <p14:creationId xmlns:p14="http://schemas.microsoft.com/office/powerpoint/2010/main" val="160695231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733" userDrawn="1">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Quote slide with picture - alt">
    <p:spTree>
      <p:nvGrpSpPr>
        <p:cNvPr id="1" name=""/>
        <p:cNvGrpSpPr/>
        <p:nvPr/>
      </p:nvGrpSpPr>
      <p:grpSpPr>
        <a:xfrm>
          <a:off x="0" y="0"/>
          <a:ext cx="0" cy="0"/>
          <a:chOff x="0" y="0"/>
          <a:chExt cx="0" cy="0"/>
        </a:xfrm>
      </p:grpSpPr>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1163638" y="3779493"/>
            <a:ext cx="6372225" cy="276999"/>
          </a:xfrm>
        </p:spPr>
        <p:txBody>
          <a:bodyPr/>
          <a:lstStyle>
            <a:lvl1pPr marL="0" indent="0" algn="l">
              <a:spcBef>
                <a:spcPts val="0"/>
              </a:spcBef>
              <a:buNone/>
              <a:defRPr sz="1800">
                <a:solidFill>
                  <a:schemeClr val="accent6"/>
                </a:solidFill>
                <a:latin typeface="+mj-lt"/>
              </a:defRPr>
            </a:lvl1pPr>
          </a:lstStyle>
          <a:p>
            <a:pPr lvl="0"/>
            <a:r>
              <a:rPr lang="en-US" dirty="0"/>
              <a:t>Name attribute</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25" name="Picture Placeholder 24">
            <a:extLst>
              <a:ext uri="{FF2B5EF4-FFF2-40B4-BE49-F238E27FC236}">
                <a16:creationId xmlns:a16="http://schemas.microsoft.com/office/drawing/2014/main" id="{DB4C8BDC-6825-414F-89F2-3D7A2187253C}"/>
              </a:ext>
            </a:extLst>
          </p:cNvPr>
          <p:cNvSpPr>
            <a:spLocks noGrp="1"/>
          </p:cNvSpPr>
          <p:nvPr>
            <p:ph type="pic" sz="quarter" idx="19"/>
          </p:nvPr>
        </p:nvSpPr>
        <p:spPr>
          <a:xfrm>
            <a:off x="7835900" y="0"/>
            <a:ext cx="4356100" cy="6858000"/>
          </a:xfrm>
        </p:spPr>
        <p:txBody>
          <a:bodyPr/>
          <a:lstStyle/>
          <a:p>
            <a:r>
              <a:rPr lang="en-US"/>
              <a:t>Click icon to add picture</a:t>
            </a:r>
            <a:endParaRPr lang="en-US" dirty="0"/>
          </a:p>
        </p:txBody>
      </p:sp>
      <p:sp>
        <p:nvSpPr>
          <p:cNvPr id="26" name="Text Placeholder 3">
            <a:extLst>
              <a:ext uri="{FF2B5EF4-FFF2-40B4-BE49-F238E27FC236}">
                <a16:creationId xmlns:a16="http://schemas.microsoft.com/office/drawing/2014/main" id="{90DE3A0D-12BA-BE4F-85C2-FCD13F863574}"/>
              </a:ext>
            </a:extLst>
          </p:cNvPr>
          <p:cNvSpPr>
            <a:spLocks noGrp="1"/>
          </p:cNvSpPr>
          <p:nvPr>
            <p:ph type="body" sz="quarter" idx="20" hasCustomPrompt="1"/>
          </p:nvPr>
        </p:nvSpPr>
        <p:spPr>
          <a:xfrm>
            <a:off x="1163638" y="4077072"/>
            <a:ext cx="6372225" cy="215444"/>
          </a:xfrm>
        </p:spPr>
        <p:txBody>
          <a:bodyPr/>
          <a:lstStyle>
            <a:lvl1pPr marL="0" indent="0" algn="l">
              <a:spcBef>
                <a:spcPts val="0"/>
              </a:spcBef>
              <a:buNone/>
              <a:defRPr sz="1400">
                <a:solidFill>
                  <a:schemeClr val="accent6"/>
                </a:solidFill>
                <a:latin typeface="+mn-lt"/>
              </a:defRPr>
            </a:lvl1pPr>
          </a:lstStyle>
          <a:p>
            <a:pPr lvl="0"/>
            <a:r>
              <a:rPr lang="en-US" dirty="0"/>
              <a:t>Job title or another attribute</a:t>
            </a:r>
          </a:p>
        </p:txBody>
      </p:sp>
      <p:sp>
        <p:nvSpPr>
          <p:cNvPr id="27" name="Title 1">
            <a:extLst>
              <a:ext uri="{FF2B5EF4-FFF2-40B4-BE49-F238E27FC236}">
                <a16:creationId xmlns:a16="http://schemas.microsoft.com/office/drawing/2014/main" id="{4AA6D598-4BC5-AF4E-B609-A7442E6DEBD3}"/>
              </a:ext>
            </a:extLst>
          </p:cNvPr>
          <p:cNvSpPr>
            <a:spLocks noGrp="1"/>
          </p:cNvSpPr>
          <p:nvPr>
            <p:ph type="title" hasCustomPrompt="1"/>
          </p:nvPr>
        </p:nvSpPr>
        <p:spPr>
          <a:xfrm>
            <a:off x="1163638" y="2025650"/>
            <a:ext cx="6372225" cy="553998"/>
          </a:xfrm>
        </p:spPr>
        <p:txBody>
          <a:bodyPr anchor="t"/>
          <a:lstStyle>
            <a:lvl1pPr>
              <a:defRPr>
                <a:solidFill>
                  <a:schemeClr val="tx1"/>
                </a:solidFill>
              </a:defRPr>
            </a:lvl1pPr>
          </a:lstStyle>
          <a:p>
            <a:r>
              <a:rPr lang="en-US" dirty="0"/>
              <a:t>Add quote text here</a:t>
            </a:r>
          </a:p>
        </p:txBody>
      </p:sp>
    </p:spTree>
    <p:extLst>
      <p:ext uri="{BB962C8B-B14F-4D97-AF65-F5344CB8AC3E}">
        <p14:creationId xmlns:p14="http://schemas.microsoft.com/office/powerpoint/2010/main" val="103861675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733" userDrawn="1">
          <p15:clr>
            <a:srgbClr val="5ACBF0"/>
          </p15:clr>
        </p15:guide>
        <p15:guide id="7" pos="4747" userDrawn="1">
          <p15:clr>
            <a:srgbClr val="5ACBF0"/>
          </p15:clr>
        </p15:guide>
        <p15:guide id="8" pos="4936">
          <p15:clr>
            <a:srgbClr val="5ACBF0"/>
          </p15:clr>
        </p15:guide>
        <p15:guide id="9" pos="5123">
          <p15:clr>
            <a:srgbClr val="5ACBF0"/>
          </p15:clr>
        </p15:guide>
        <p15:guide id="10" orient="horz" pos="3465" userDrawn="1">
          <p15:clr>
            <a:srgbClr val="5ACBF0"/>
          </p15:clr>
        </p15:guide>
        <p15:guide id="11" orient="horz" pos="1956" userDrawn="1">
          <p15:clr>
            <a:srgbClr val="FBAE40"/>
          </p15:clr>
        </p15:guide>
        <p15:guide id="12" pos="1096" userDrawn="1">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dirty="0"/>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669616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04964009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Square Border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75615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75615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F20930C2-FF47-3F44-BA93-EEDCB40578EB}"/>
              </a:ext>
            </a:extLst>
          </p:cNvPr>
          <p:cNvSpPr>
            <a:spLocks noGrp="1"/>
          </p:cNvSpPr>
          <p:nvPr>
            <p:ph type="pic" sz="quarter" idx="13"/>
          </p:nvPr>
        </p:nvSpPr>
        <p:spPr>
          <a:xfrm>
            <a:off x="5627688" y="292100"/>
            <a:ext cx="6270625" cy="6272213"/>
          </a:xfrm>
        </p:spPr>
        <p:txBody>
          <a:bodyPr/>
          <a:lstStyle/>
          <a:p>
            <a:r>
              <a:rPr lang="en-US"/>
              <a:t>Click icon to add picture</a:t>
            </a:r>
          </a:p>
        </p:txBody>
      </p:sp>
    </p:spTree>
    <p:extLst>
      <p:ext uri="{BB962C8B-B14F-4D97-AF65-F5344CB8AC3E}">
        <p14:creationId xmlns:p14="http://schemas.microsoft.com/office/powerpoint/2010/main" val="8673704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3545" userDrawn="1">
          <p15:clr>
            <a:srgbClr val="FBAE40"/>
          </p15:clr>
        </p15:guide>
        <p15:guide id="6" pos="3364" userDrawn="1">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3_Title and text side by sid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48745"/>
          </a:xfrm>
        </p:spPr>
        <p:txBody>
          <a:bodyPr anchor="t">
            <a:noAutofit/>
          </a:bodyPr>
          <a:lstStyle>
            <a:lvl1pPr>
              <a:defRPr>
                <a:solidFill>
                  <a:schemeClr val="tx2"/>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9"/>
            <a:ext cx="1873779"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78310202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tx2"/>
                </a:solidFill>
              </a:defRPr>
            </a:lvl1pPr>
          </a:lstStyle>
          <a:p>
            <a:r>
              <a:rPr lang="en-US" dirty="0"/>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585789"/>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585789"/>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429000"/>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429000"/>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585789"/>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429000"/>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Tree>
    <p:extLst>
      <p:ext uri="{BB962C8B-B14F-4D97-AF65-F5344CB8AC3E}">
        <p14:creationId xmlns:p14="http://schemas.microsoft.com/office/powerpoint/2010/main" val="81487467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Left Title 3 Column Righ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accent3"/>
                </a:solidFill>
              </a:defRPr>
            </a:lvl1pPr>
          </a:lstStyle>
          <a:p>
            <a:r>
              <a:rPr lang="en-US" dirty="0"/>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961465"/>
            <a:ext cx="158908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961465"/>
            <a:ext cx="1584325"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818966"/>
            <a:ext cx="1589088" cy="2453246"/>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818965"/>
            <a:ext cx="1584325" cy="24532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968188"/>
            <a:ext cx="159543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832412"/>
            <a:ext cx="1595438" cy="2439800"/>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9" name="Text Placeholder 2">
            <a:extLst>
              <a:ext uri="{FF2B5EF4-FFF2-40B4-BE49-F238E27FC236}">
                <a16:creationId xmlns:a16="http://schemas.microsoft.com/office/drawing/2014/main" id="{CC8AF00F-83DA-104D-A2BF-D2C439FE9BB3}"/>
              </a:ext>
            </a:extLst>
          </p:cNvPr>
          <p:cNvSpPr>
            <a:spLocks noGrp="1"/>
          </p:cNvSpPr>
          <p:nvPr>
            <p:ph type="body" sz="quarter" idx="17" hasCustomPrompt="1"/>
          </p:nvPr>
        </p:nvSpPr>
        <p:spPr>
          <a:xfrm>
            <a:off x="4370387" y="585789"/>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1</a:t>
            </a:r>
          </a:p>
        </p:txBody>
      </p:sp>
      <p:sp>
        <p:nvSpPr>
          <p:cNvPr id="10" name="Text Placeholder 2">
            <a:extLst>
              <a:ext uri="{FF2B5EF4-FFF2-40B4-BE49-F238E27FC236}">
                <a16:creationId xmlns:a16="http://schemas.microsoft.com/office/drawing/2014/main" id="{24A44678-F325-7746-8C84-E6F44D505769}"/>
              </a:ext>
            </a:extLst>
          </p:cNvPr>
          <p:cNvSpPr>
            <a:spLocks noGrp="1"/>
          </p:cNvSpPr>
          <p:nvPr>
            <p:ph type="body" sz="quarter" idx="18" hasCustomPrompt="1"/>
          </p:nvPr>
        </p:nvSpPr>
        <p:spPr>
          <a:xfrm>
            <a:off x="7192962" y="585789"/>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2</a:t>
            </a:r>
          </a:p>
        </p:txBody>
      </p:sp>
      <p:sp>
        <p:nvSpPr>
          <p:cNvPr id="12" name="Text Placeholder 2">
            <a:extLst>
              <a:ext uri="{FF2B5EF4-FFF2-40B4-BE49-F238E27FC236}">
                <a16:creationId xmlns:a16="http://schemas.microsoft.com/office/drawing/2014/main" id="{0EF3CCAA-003D-324C-9FAA-5B5DC19336A2}"/>
              </a:ext>
            </a:extLst>
          </p:cNvPr>
          <p:cNvSpPr>
            <a:spLocks noGrp="1"/>
          </p:cNvSpPr>
          <p:nvPr>
            <p:ph type="body" sz="quarter" idx="19" hasCustomPrompt="1"/>
          </p:nvPr>
        </p:nvSpPr>
        <p:spPr>
          <a:xfrm>
            <a:off x="10013950" y="585789"/>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3</a:t>
            </a:r>
          </a:p>
        </p:txBody>
      </p:sp>
      <p:sp>
        <p:nvSpPr>
          <p:cNvPr id="13" name="Text Placeholder 2">
            <a:extLst>
              <a:ext uri="{FF2B5EF4-FFF2-40B4-BE49-F238E27FC236}">
                <a16:creationId xmlns:a16="http://schemas.microsoft.com/office/drawing/2014/main" id="{C2BCACD0-0017-9A49-9325-DCBC40CB2C2D}"/>
              </a:ext>
            </a:extLst>
          </p:cNvPr>
          <p:cNvSpPr>
            <a:spLocks noGrp="1"/>
          </p:cNvSpPr>
          <p:nvPr>
            <p:ph type="body" sz="quarter" idx="20" hasCustomPrompt="1"/>
          </p:nvPr>
        </p:nvSpPr>
        <p:spPr>
          <a:xfrm>
            <a:off x="4371875" y="3442448"/>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4</a:t>
            </a:r>
          </a:p>
        </p:txBody>
      </p:sp>
      <p:sp>
        <p:nvSpPr>
          <p:cNvPr id="14" name="Text Placeholder 2">
            <a:extLst>
              <a:ext uri="{FF2B5EF4-FFF2-40B4-BE49-F238E27FC236}">
                <a16:creationId xmlns:a16="http://schemas.microsoft.com/office/drawing/2014/main" id="{E251C719-BC21-8C4B-9DBC-6E80CFA162A9}"/>
              </a:ext>
            </a:extLst>
          </p:cNvPr>
          <p:cNvSpPr>
            <a:spLocks noGrp="1"/>
          </p:cNvSpPr>
          <p:nvPr>
            <p:ph type="body" sz="quarter" idx="21" hasCustomPrompt="1"/>
          </p:nvPr>
        </p:nvSpPr>
        <p:spPr>
          <a:xfrm>
            <a:off x="7198939" y="3442447"/>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5</a:t>
            </a:r>
          </a:p>
        </p:txBody>
      </p:sp>
      <p:sp>
        <p:nvSpPr>
          <p:cNvPr id="15" name="Text Placeholder 2">
            <a:extLst>
              <a:ext uri="{FF2B5EF4-FFF2-40B4-BE49-F238E27FC236}">
                <a16:creationId xmlns:a16="http://schemas.microsoft.com/office/drawing/2014/main" id="{F4273179-F1BC-0844-A024-D6A32BBE630E}"/>
              </a:ext>
            </a:extLst>
          </p:cNvPr>
          <p:cNvSpPr>
            <a:spLocks noGrp="1"/>
          </p:cNvSpPr>
          <p:nvPr>
            <p:ph type="body" sz="quarter" idx="22" hasCustomPrompt="1"/>
          </p:nvPr>
        </p:nvSpPr>
        <p:spPr>
          <a:xfrm>
            <a:off x="10013950" y="3453944"/>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6</a:t>
            </a:r>
          </a:p>
        </p:txBody>
      </p:sp>
      <p:sp>
        <p:nvSpPr>
          <p:cNvPr id="17" name="Text Placeholder 16">
            <a:extLst>
              <a:ext uri="{FF2B5EF4-FFF2-40B4-BE49-F238E27FC236}">
                <a16:creationId xmlns:a16="http://schemas.microsoft.com/office/drawing/2014/main" id="{A6C6A35A-94DF-F144-AECD-CDD578CC4A7D}"/>
              </a:ext>
            </a:extLst>
          </p:cNvPr>
          <p:cNvSpPr>
            <a:spLocks noGrp="1"/>
          </p:cNvSpPr>
          <p:nvPr>
            <p:ph type="body" sz="quarter" idx="23"/>
          </p:nvPr>
        </p:nvSpPr>
        <p:spPr>
          <a:xfrm>
            <a:off x="584200" y="1436688"/>
            <a:ext cx="2538413" cy="1249573"/>
          </a:xfrm>
        </p:spPr>
        <p:txBody>
          <a:bodyPr/>
          <a:lstStyle>
            <a:lvl1pPr marL="0" indent="0">
              <a:buNone/>
              <a:defRPr sz="1400">
                <a:solidFill>
                  <a:schemeClr val="tx1"/>
                </a:solidFill>
              </a:defRPr>
            </a:lvl1pPr>
            <a:lvl2pPr marL="228600" indent="0">
              <a:buNone/>
              <a:defRPr sz="1400">
                <a:solidFill>
                  <a:schemeClr val="tx1"/>
                </a:solidFill>
              </a:defRPr>
            </a:lvl2pPr>
            <a:lvl3pPr marL="457200" indent="0">
              <a:buNone/>
              <a:defRPr sz="1400">
                <a:solidFill>
                  <a:schemeClr val="tx1"/>
                </a:solidFill>
              </a:defRPr>
            </a:lvl3pPr>
            <a:lvl4pPr marL="661988" indent="0">
              <a:buNone/>
              <a:defRPr sz="1400">
                <a:solidFill>
                  <a:schemeClr val="tx1"/>
                </a:solidFill>
              </a:defRPr>
            </a:lvl4pPr>
            <a:lvl5pPr marL="855663" indent="0">
              <a:buNone/>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5187997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0" pos="1967">
          <p15:clr>
            <a:srgbClr val="A4A3A4"/>
          </p15:clr>
        </p15:guide>
        <p15:guide id="11" pos="2150">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8" orient="horz" pos="905">
          <p15:clr>
            <a:srgbClr val="5ACBF0"/>
          </p15:clr>
        </p15:guide>
        <p15:guide id="30"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47770739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dirty="0"/>
              <a:t>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13" name="Text Placeholder 12">
            <a:extLst>
              <a:ext uri="{FF2B5EF4-FFF2-40B4-BE49-F238E27FC236}">
                <a16:creationId xmlns:a16="http://schemas.microsoft.com/office/drawing/2014/main" id="{5A7F7DDB-BF21-0B40-8DBB-D5BC0B4C25FC}"/>
              </a:ext>
            </a:extLst>
          </p:cNvPr>
          <p:cNvSpPr>
            <a:spLocks noGrp="1"/>
          </p:cNvSpPr>
          <p:nvPr>
            <p:ph type="body" sz="quarter" idx="12" hasCustomPrompt="1"/>
          </p:nvPr>
        </p:nvSpPr>
        <p:spPr>
          <a:xfrm>
            <a:off x="49418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4" name="Text Placeholder 12">
            <a:extLst>
              <a:ext uri="{FF2B5EF4-FFF2-40B4-BE49-F238E27FC236}">
                <a16:creationId xmlns:a16="http://schemas.microsoft.com/office/drawing/2014/main" id="{4BDDDD90-9BFD-D94C-A026-A013126F234B}"/>
              </a:ext>
            </a:extLst>
          </p:cNvPr>
          <p:cNvSpPr>
            <a:spLocks noGrp="1"/>
          </p:cNvSpPr>
          <p:nvPr>
            <p:ph type="body" sz="quarter" idx="13" hasCustomPrompt="1"/>
          </p:nvPr>
        </p:nvSpPr>
        <p:spPr>
          <a:xfrm>
            <a:off x="86882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5" name="Text Placeholder 12">
            <a:extLst>
              <a:ext uri="{FF2B5EF4-FFF2-40B4-BE49-F238E27FC236}">
                <a16:creationId xmlns:a16="http://schemas.microsoft.com/office/drawing/2014/main" id="{232B6EB5-03C8-914E-9180-000AE9B40A6D}"/>
              </a:ext>
            </a:extLst>
          </p:cNvPr>
          <p:cNvSpPr>
            <a:spLocks noGrp="1"/>
          </p:cNvSpPr>
          <p:nvPr>
            <p:ph type="body" sz="quarter" idx="14" hasCustomPrompt="1"/>
          </p:nvPr>
        </p:nvSpPr>
        <p:spPr>
          <a:xfrm>
            <a:off x="49419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6" name="Text Placeholder 12">
            <a:extLst>
              <a:ext uri="{FF2B5EF4-FFF2-40B4-BE49-F238E27FC236}">
                <a16:creationId xmlns:a16="http://schemas.microsoft.com/office/drawing/2014/main" id="{E05CAB66-4649-1E49-8948-4B95A4DA20C6}"/>
              </a:ext>
            </a:extLst>
          </p:cNvPr>
          <p:cNvSpPr>
            <a:spLocks noGrp="1"/>
          </p:cNvSpPr>
          <p:nvPr>
            <p:ph type="body" sz="quarter" idx="15" hasCustomPrompt="1"/>
          </p:nvPr>
        </p:nvSpPr>
        <p:spPr>
          <a:xfrm>
            <a:off x="86883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7" name="Text Placeholder 12">
            <a:extLst>
              <a:ext uri="{FF2B5EF4-FFF2-40B4-BE49-F238E27FC236}">
                <a16:creationId xmlns:a16="http://schemas.microsoft.com/office/drawing/2014/main" id="{42F89A67-E82E-F843-9DEB-23D191BCA6DA}"/>
              </a:ext>
            </a:extLst>
          </p:cNvPr>
          <p:cNvSpPr>
            <a:spLocks noGrp="1"/>
          </p:cNvSpPr>
          <p:nvPr>
            <p:ph type="body" sz="quarter" idx="16" hasCustomPrompt="1"/>
          </p:nvPr>
        </p:nvSpPr>
        <p:spPr>
          <a:xfrm>
            <a:off x="49419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8" name="Text Placeholder 12">
            <a:extLst>
              <a:ext uri="{FF2B5EF4-FFF2-40B4-BE49-F238E27FC236}">
                <a16:creationId xmlns:a16="http://schemas.microsoft.com/office/drawing/2014/main" id="{0B8598BC-5AC5-AD4D-A8E2-20CD9CD176BF}"/>
              </a:ext>
            </a:extLst>
          </p:cNvPr>
          <p:cNvSpPr>
            <a:spLocks noGrp="1"/>
          </p:cNvSpPr>
          <p:nvPr>
            <p:ph type="body" sz="quarter" idx="17" hasCustomPrompt="1"/>
          </p:nvPr>
        </p:nvSpPr>
        <p:spPr>
          <a:xfrm>
            <a:off x="86883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Tree>
    <p:extLst>
      <p:ext uri="{BB962C8B-B14F-4D97-AF65-F5344CB8AC3E}">
        <p14:creationId xmlns:p14="http://schemas.microsoft.com/office/powerpoint/2010/main" val="367836929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userDrawn="1">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dirty="0"/>
              <a:t>Resources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29" name="Text Placeholder 4">
            <a:extLst>
              <a:ext uri="{FF2B5EF4-FFF2-40B4-BE49-F238E27FC236}">
                <a16:creationId xmlns:a16="http://schemas.microsoft.com/office/drawing/2014/main" id="{8F144F22-0BD6-9648-A319-DDB697CF396B}"/>
              </a:ext>
            </a:extLst>
          </p:cNvPr>
          <p:cNvSpPr>
            <a:spLocks noGrp="1"/>
          </p:cNvSpPr>
          <p:nvPr>
            <p:ph type="body" sz="quarter" idx="12" hasCustomPrompt="1"/>
          </p:nvPr>
        </p:nvSpPr>
        <p:spPr>
          <a:xfrm>
            <a:off x="8688289"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0" name="Text Placeholder 7">
            <a:extLst>
              <a:ext uri="{FF2B5EF4-FFF2-40B4-BE49-F238E27FC236}">
                <a16:creationId xmlns:a16="http://schemas.microsoft.com/office/drawing/2014/main" id="{5CF58F7B-2211-6646-985A-CAD949B1B5E7}"/>
              </a:ext>
            </a:extLst>
          </p:cNvPr>
          <p:cNvSpPr>
            <a:spLocks noGrp="1"/>
          </p:cNvSpPr>
          <p:nvPr>
            <p:ph type="body" sz="quarter" idx="13" hasCustomPrompt="1"/>
          </p:nvPr>
        </p:nvSpPr>
        <p:spPr>
          <a:xfrm>
            <a:off x="8688288"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1" name="Text Placeholder 4">
            <a:extLst>
              <a:ext uri="{FF2B5EF4-FFF2-40B4-BE49-F238E27FC236}">
                <a16:creationId xmlns:a16="http://schemas.microsoft.com/office/drawing/2014/main" id="{405EE505-078A-9D4D-AB44-E74DDB284FDF}"/>
              </a:ext>
            </a:extLst>
          </p:cNvPr>
          <p:cNvSpPr>
            <a:spLocks noGrp="1"/>
          </p:cNvSpPr>
          <p:nvPr>
            <p:ph type="body" sz="quarter" idx="14" hasCustomPrompt="1"/>
          </p:nvPr>
        </p:nvSpPr>
        <p:spPr>
          <a:xfrm>
            <a:off x="4943872"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2" name="Text Placeholder 7">
            <a:extLst>
              <a:ext uri="{FF2B5EF4-FFF2-40B4-BE49-F238E27FC236}">
                <a16:creationId xmlns:a16="http://schemas.microsoft.com/office/drawing/2014/main" id="{C8C6E084-6AAE-1F47-A359-962769636923}"/>
              </a:ext>
            </a:extLst>
          </p:cNvPr>
          <p:cNvSpPr>
            <a:spLocks noGrp="1"/>
          </p:cNvSpPr>
          <p:nvPr>
            <p:ph type="body" sz="quarter" idx="15" hasCustomPrompt="1"/>
          </p:nvPr>
        </p:nvSpPr>
        <p:spPr>
          <a:xfrm>
            <a:off x="4943871"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3" name="Text Placeholder 4">
            <a:extLst>
              <a:ext uri="{FF2B5EF4-FFF2-40B4-BE49-F238E27FC236}">
                <a16:creationId xmlns:a16="http://schemas.microsoft.com/office/drawing/2014/main" id="{1028C337-4BBC-0847-9E7B-072AA5006B67}"/>
              </a:ext>
            </a:extLst>
          </p:cNvPr>
          <p:cNvSpPr>
            <a:spLocks noGrp="1"/>
          </p:cNvSpPr>
          <p:nvPr>
            <p:ph type="body" sz="quarter" idx="16" hasCustomPrompt="1"/>
          </p:nvPr>
        </p:nvSpPr>
        <p:spPr>
          <a:xfrm>
            <a:off x="8688388"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4" name="Text Placeholder 7">
            <a:extLst>
              <a:ext uri="{FF2B5EF4-FFF2-40B4-BE49-F238E27FC236}">
                <a16:creationId xmlns:a16="http://schemas.microsoft.com/office/drawing/2014/main" id="{3CA908C0-CC26-994C-BCBB-16677F403D53}"/>
              </a:ext>
            </a:extLst>
          </p:cNvPr>
          <p:cNvSpPr>
            <a:spLocks noGrp="1"/>
          </p:cNvSpPr>
          <p:nvPr>
            <p:ph type="body" sz="quarter" idx="17" hasCustomPrompt="1"/>
          </p:nvPr>
        </p:nvSpPr>
        <p:spPr>
          <a:xfrm>
            <a:off x="8688387"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5" name="Text Placeholder 4">
            <a:extLst>
              <a:ext uri="{FF2B5EF4-FFF2-40B4-BE49-F238E27FC236}">
                <a16:creationId xmlns:a16="http://schemas.microsoft.com/office/drawing/2014/main" id="{2DF3FE50-082A-0948-BD94-1E474F8B6650}"/>
              </a:ext>
            </a:extLst>
          </p:cNvPr>
          <p:cNvSpPr>
            <a:spLocks noGrp="1"/>
          </p:cNvSpPr>
          <p:nvPr>
            <p:ph type="body" sz="quarter" idx="18" hasCustomPrompt="1"/>
          </p:nvPr>
        </p:nvSpPr>
        <p:spPr>
          <a:xfrm>
            <a:off x="4943971"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6" name="Text Placeholder 7">
            <a:extLst>
              <a:ext uri="{FF2B5EF4-FFF2-40B4-BE49-F238E27FC236}">
                <a16:creationId xmlns:a16="http://schemas.microsoft.com/office/drawing/2014/main" id="{51B46850-7DCD-C045-8688-B3173EA7128A}"/>
              </a:ext>
            </a:extLst>
          </p:cNvPr>
          <p:cNvSpPr>
            <a:spLocks noGrp="1"/>
          </p:cNvSpPr>
          <p:nvPr>
            <p:ph type="body" sz="quarter" idx="19" hasCustomPrompt="1"/>
          </p:nvPr>
        </p:nvSpPr>
        <p:spPr>
          <a:xfrm>
            <a:off x="4943970"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7" name="Text Placeholder 4">
            <a:extLst>
              <a:ext uri="{FF2B5EF4-FFF2-40B4-BE49-F238E27FC236}">
                <a16:creationId xmlns:a16="http://schemas.microsoft.com/office/drawing/2014/main" id="{2281B86D-86C4-EF4D-8E51-FA06DC5C129C}"/>
              </a:ext>
            </a:extLst>
          </p:cNvPr>
          <p:cNvSpPr>
            <a:spLocks noGrp="1"/>
          </p:cNvSpPr>
          <p:nvPr>
            <p:ph type="body" sz="quarter" idx="20" hasCustomPrompt="1"/>
          </p:nvPr>
        </p:nvSpPr>
        <p:spPr>
          <a:xfrm>
            <a:off x="8688388"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8" name="Text Placeholder 7">
            <a:extLst>
              <a:ext uri="{FF2B5EF4-FFF2-40B4-BE49-F238E27FC236}">
                <a16:creationId xmlns:a16="http://schemas.microsoft.com/office/drawing/2014/main" id="{CD7C6A60-8B27-F941-BE59-3393319E04A8}"/>
              </a:ext>
            </a:extLst>
          </p:cNvPr>
          <p:cNvSpPr>
            <a:spLocks noGrp="1"/>
          </p:cNvSpPr>
          <p:nvPr>
            <p:ph type="body" sz="quarter" idx="21" hasCustomPrompt="1"/>
          </p:nvPr>
        </p:nvSpPr>
        <p:spPr>
          <a:xfrm>
            <a:off x="8688387"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9" name="Text Placeholder 4">
            <a:extLst>
              <a:ext uri="{FF2B5EF4-FFF2-40B4-BE49-F238E27FC236}">
                <a16:creationId xmlns:a16="http://schemas.microsoft.com/office/drawing/2014/main" id="{65525191-F6B4-544C-B681-5D4D7614A715}"/>
              </a:ext>
            </a:extLst>
          </p:cNvPr>
          <p:cNvSpPr>
            <a:spLocks noGrp="1"/>
          </p:cNvSpPr>
          <p:nvPr>
            <p:ph type="body" sz="quarter" idx="22" hasCustomPrompt="1"/>
          </p:nvPr>
        </p:nvSpPr>
        <p:spPr>
          <a:xfrm>
            <a:off x="4943971"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40" name="Text Placeholder 7">
            <a:extLst>
              <a:ext uri="{FF2B5EF4-FFF2-40B4-BE49-F238E27FC236}">
                <a16:creationId xmlns:a16="http://schemas.microsoft.com/office/drawing/2014/main" id="{382BF458-E658-2448-A63F-544B4E757619}"/>
              </a:ext>
            </a:extLst>
          </p:cNvPr>
          <p:cNvSpPr>
            <a:spLocks noGrp="1"/>
          </p:cNvSpPr>
          <p:nvPr>
            <p:ph type="body" sz="quarter" idx="23" hasCustomPrompt="1"/>
          </p:nvPr>
        </p:nvSpPr>
        <p:spPr>
          <a:xfrm>
            <a:off x="4943970"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Tree>
    <p:extLst>
      <p:ext uri="{BB962C8B-B14F-4D97-AF65-F5344CB8AC3E}">
        <p14:creationId xmlns:p14="http://schemas.microsoft.com/office/powerpoint/2010/main" val="152312443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userDrawn="1">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2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75747"/>
          </a:xfrm>
        </p:spPr>
        <p:txBody>
          <a:bodyPr anchor="t">
            <a:noAutofit/>
          </a:bodyPr>
          <a:lstStyle>
            <a:lvl1pPr>
              <a:defRPr>
                <a:solidFill>
                  <a:schemeClr val="accent3"/>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584200" y="1286005"/>
            <a:ext cx="3187700" cy="4983033"/>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dirty="0"/>
              <a:t>Subtitle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69248679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783590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4200" y="585788"/>
            <a:ext cx="6088063" cy="608698"/>
          </a:xfrm>
        </p:spPr>
        <p:txBody>
          <a:bodyPr anchor="t">
            <a:noAutofit/>
          </a:bodyPr>
          <a:lstStyle>
            <a:lvl1pPr>
              <a:defRPr>
                <a:solidFill>
                  <a:schemeClr val="tx2"/>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8361404" y="585788"/>
            <a:ext cx="3247983" cy="5683249"/>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7" name="Text Placeholder 2">
            <a:extLst>
              <a:ext uri="{FF2B5EF4-FFF2-40B4-BE49-F238E27FC236}">
                <a16:creationId xmlns:a16="http://schemas.microsoft.com/office/drawing/2014/main" id="{731C9FF9-0EE9-A946-8C26-107C9EB0E78C}"/>
              </a:ext>
            </a:extLst>
          </p:cNvPr>
          <p:cNvSpPr>
            <a:spLocks noGrp="1"/>
          </p:cNvSpPr>
          <p:nvPr>
            <p:ph type="body" sz="quarter" idx="12"/>
          </p:nvPr>
        </p:nvSpPr>
        <p:spPr>
          <a:xfrm>
            <a:off x="584200" y="1196752"/>
            <a:ext cx="6088063" cy="2232247"/>
          </a:xfrm>
        </p:spPr>
        <p:txBody>
          <a:bodyPr anchor="t">
            <a:noAutofit/>
          </a:bodyPr>
          <a:lstStyle>
            <a:lvl1pPr marL="0" indent="0">
              <a:spcAft>
                <a:spcPts val="600"/>
              </a:spcAft>
              <a:buFont typeface="Wingdings" panose="05000000000000000000" pitchFamily="2" charset="2"/>
              <a:buNone/>
              <a:defRPr sz="200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475047256"/>
      </p:ext>
    </p:extLst>
  </p:cSld>
  <p:clrMapOvr>
    <a:masterClrMapping/>
  </p:clrMapOvr>
  <p:transition>
    <p:fade/>
  </p:transition>
  <p:extLst>
    <p:ext uri="{DCECCB84-F9BA-43D5-87BE-67443E8EF086}">
      <p15:sldGuideLst xmlns:p15="http://schemas.microsoft.com/office/powerpoint/2012/main">
        <p15:guide id="13" pos="4929" userDrawn="1">
          <p15:clr>
            <a:srgbClr val="5ACBF0"/>
          </p15:clr>
        </p15:guide>
        <p15:guide id="29" orient="horz" pos="2160">
          <p15:clr>
            <a:srgbClr val="5ACBF0"/>
          </p15:clr>
        </p15:guide>
        <p15:guide id="30" pos="4566" userDrawn="1">
          <p15:clr>
            <a:srgbClr val="5ACBF0"/>
          </p15:clr>
        </p15:guide>
        <p15:guide id="31" pos="4203" userDrawn="1">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nd text side by sid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noAutofit/>
          </a:bodyPr>
          <a:lstStyle>
            <a:lvl1pPr>
              <a:defRPr>
                <a:solidFill>
                  <a:schemeClr val="tx1"/>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88644385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nd text side by side 5">
    <p:bg>
      <p:bgRef idx="1001">
        <a:schemeClr val="bg2"/>
      </p:bgRef>
    </p:bg>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28DDDE60-CF92-3E47-B933-9AD563CFC823}"/>
              </a:ext>
              <a:ext uri="{C183D7F6-B498-43B3-948B-1728B52AA6E4}">
                <adec:decorative xmlns:adec="http://schemas.microsoft.com/office/drawing/2017/decorative" val="1"/>
              </a:ext>
            </a:extLst>
          </p:cNvPr>
          <p:cNvCxnSpPr>
            <a:cxnSpLocks/>
          </p:cNvCxnSpPr>
          <p:nvPr userDrawn="1"/>
        </p:nvCxnSpPr>
        <p:spPr>
          <a:xfrm>
            <a:off x="6096000" y="1989442"/>
            <a:ext cx="0" cy="2879117"/>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A9E8FB02-E25B-E14D-8924-32CC3949ADD1}"/>
              </a:ext>
            </a:extLst>
          </p:cNvPr>
          <p:cNvSpPr>
            <a:spLocks noGrp="1"/>
          </p:cNvSpPr>
          <p:nvPr>
            <p:ph type="title" hasCustomPrompt="1"/>
          </p:nvPr>
        </p:nvSpPr>
        <p:spPr>
          <a:xfrm>
            <a:off x="588263" y="585788"/>
            <a:ext cx="4894962" cy="5683250"/>
          </a:xfrm>
        </p:spPr>
        <p:txBody>
          <a:bodyPr anchor="ctr">
            <a:noAutofit/>
          </a:bodyPr>
          <a:lstStyle>
            <a:lvl1pPr>
              <a:defRPr>
                <a:solidFill>
                  <a:schemeClr val="accent3"/>
                </a:solidFill>
              </a:defRPr>
            </a:lvl1pPr>
          </a:lstStyle>
          <a:p>
            <a:r>
              <a:rPr lang="en-US" dirty="0"/>
              <a:t>Title</a:t>
            </a:r>
          </a:p>
        </p:txBody>
      </p:sp>
      <p:sp>
        <p:nvSpPr>
          <p:cNvPr id="6" name="Text Placeholder 2">
            <a:extLst>
              <a:ext uri="{FF2B5EF4-FFF2-40B4-BE49-F238E27FC236}">
                <a16:creationId xmlns:a16="http://schemas.microsoft.com/office/drawing/2014/main" id="{C74FD3CD-1AFC-E14A-A565-37F4D59C5377}"/>
              </a:ext>
            </a:extLst>
          </p:cNvPr>
          <p:cNvSpPr>
            <a:spLocks noGrp="1"/>
          </p:cNvSpPr>
          <p:nvPr>
            <p:ph type="body" sz="quarter" idx="11"/>
          </p:nvPr>
        </p:nvSpPr>
        <p:spPr>
          <a:xfrm>
            <a:off x="6672262" y="585788"/>
            <a:ext cx="4937125"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405326340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6" pos="3749">
          <p15:clr>
            <a:srgbClr val="A4A3A4"/>
          </p15:clr>
        </p15:guide>
        <p15:guide id="17" pos="3931" userDrawn="1">
          <p15:clr>
            <a:srgbClr val="A4A3A4"/>
          </p15:clr>
        </p15:guide>
        <p15:guide id="28" pos="3840">
          <p15:clr>
            <a:srgbClr val="F26B43"/>
          </p15:clr>
        </p15:guide>
        <p15:guide id="29" pos="3454" userDrawn="1">
          <p15:clr>
            <a:srgbClr val="FBAE40"/>
          </p15:clr>
        </p15:guide>
        <p15:guide id="30" pos="4203"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End Slide Color Bkg">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dirty="0"/>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5999618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userDrawn="1">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Project Profi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3" y="585788"/>
            <a:ext cx="4726687" cy="850900"/>
          </a:xfrm>
        </p:spPr>
        <p:txBody>
          <a:bodyPr anchor="t">
            <a:noAutofit/>
          </a:bodyPr>
          <a:lstStyle>
            <a:lvl1pPr>
              <a:defRPr>
                <a:solidFill>
                  <a:schemeClr val="accent3"/>
                </a:solidFill>
              </a:defRPr>
            </a:lvl1pPr>
          </a:lstStyle>
          <a:p>
            <a:r>
              <a:rPr lang="en-US" dirty="0"/>
              <a:t>Project Name</a:t>
            </a:r>
          </a:p>
        </p:txBody>
      </p:sp>
      <p:cxnSp>
        <p:nvCxnSpPr>
          <p:cNvPr id="11" name="Straight Connector 10">
            <a:extLst>
              <a:ext uri="{FF2B5EF4-FFF2-40B4-BE49-F238E27FC236}">
                <a16:creationId xmlns:a16="http://schemas.microsoft.com/office/drawing/2014/main" id="{B2304FDD-17CA-A147-9CB2-F7A4E83816B0}"/>
              </a:ext>
            </a:extLst>
          </p:cNvPr>
          <p:cNvCxnSpPr/>
          <p:nvPr userDrawn="1"/>
        </p:nvCxnSpPr>
        <p:spPr>
          <a:xfrm>
            <a:off x="6240463" y="2028346"/>
            <a:ext cx="5368925"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ext Placeholder 22">
            <a:extLst>
              <a:ext uri="{FF2B5EF4-FFF2-40B4-BE49-F238E27FC236}">
                <a16:creationId xmlns:a16="http://schemas.microsoft.com/office/drawing/2014/main" id="{7E88AE75-9022-0C40-AABE-5A0B8F88A37D}"/>
              </a:ext>
            </a:extLst>
          </p:cNvPr>
          <p:cNvSpPr>
            <a:spLocks noGrp="1"/>
          </p:cNvSpPr>
          <p:nvPr>
            <p:ph type="body" sz="quarter" idx="10" hasCustomPrompt="1"/>
          </p:nvPr>
        </p:nvSpPr>
        <p:spPr>
          <a:xfrm>
            <a:off x="584201" y="2017713"/>
            <a:ext cx="3481387" cy="2326791"/>
          </a:xfrm>
        </p:spPr>
        <p:txBody>
          <a:bodyPr/>
          <a:lstStyle>
            <a:lvl1pPr marL="0" indent="0">
              <a:lnSpc>
                <a:spcPct val="100000"/>
              </a:lnSpc>
              <a:buNone/>
              <a:defRPr sz="1800">
                <a:solidFill>
                  <a:schemeClr val="bg1"/>
                </a:solidFill>
              </a:defRPr>
            </a:lvl1pPr>
            <a:lvl2pPr marL="228600" indent="0">
              <a:buNone/>
              <a:defRPr sz="1800">
                <a:solidFill>
                  <a:schemeClr val="bg1"/>
                </a:solidFill>
              </a:defRPr>
            </a:lvl2pPr>
            <a:lvl3pPr marL="457200" indent="0">
              <a:buNone/>
              <a:defRPr sz="1800">
                <a:solidFill>
                  <a:schemeClr val="bg1"/>
                </a:solidFill>
              </a:defRPr>
            </a:lvl3pPr>
            <a:lvl4pPr marL="661988" indent="0">
              <a:buNone/>
              <a:defRPr sz="1800">
                <a:solidFill>
                  <a:schemeClr val="bg1"/>
                </a:solidFill>
              </a:defRPr>
            </a:lvl4pPr>
            <a:lvl5pPr marL="855663" indent="0">
              <a:buNone/>
              <a:defRPr sz="1800">
                <a:solidFill>
                  <a:schemeClr val="bg1"/>
                </a:solidFill>
              </a:defRPr>
            </a:lvl5pPr>
          </a:lstStyle>
          <a:p>
            <a:pPr>
              <a:lnSpc>
                <a:spcPct val="100000"/>
              </a:lnSpc>
            </a:pPr>
            <a:r>
              <a:rPr lang="en-US" sz="1800" b="0" dirty="0">
                <a:solidFill>
                  <a:schemeClr val="bg1"/>
                </a:solidFill>
                <a:latin typeface="Segoe UI" panose="020B0502040204020203" pitchFamily="34" charset="0"/>
                <a:cs typeface="Segoe UI" panose="020B0502040204020203" pitchFamily="34" charset="0"/>
              </a:rPr>
              <a:t>Provide more context and a detailed overview of what the project goals are, what you have or hope to accomplish.</a:t>
            </a:r>
          </a:p>
          <a:p>
            <a:pPr>
              <a:lnSpc>
                <a:spcPct val="100000"/>
              </a:lnSpc>
            </a:pPr>
            <a:endParaRPr lang="en-US" sz="1800" b="0" dirty="0">
              <a:solidFill>
                <a:schemeClr val="bg1"/>
              </a:solidFill>
              <a:latin typeface="Segoe UI" panose="020B0502040204020203" pitchFamily="34" charset="0"/>
              <a:cs typeface="Segoe UI" panose="020B0502040204020203" pitchFamily="34" charset="0"/>
            </a:endParaRPr>
          </a:p>
          <a:p>
            <a:pPr>
              <a:lnSpc>
                <a:spcPct val="100000"/>
              </a:lnSpc>
            </a:pPr>
            <a:r>
              <a:rPr lang="en-US" sz="1800" b="0" dirty="0">
                <a:solidFill>
                  <a:schemeClr val="bg1"/>
                </a:solidFill>
                <a:latin typeface="Segoe UI" panose="020B0502040204020203" pitchFamily="34" charset="0"/>
                <a:cs typeface="Segoe UI" panose="020B0502040204020203" pitchFamily="34" charset="0"/>
              </a:rPr>
              <a:t>This space accommodates multiple lines of text so there is enough room to give details.</a:t>
            </a:r>
          </a:p>
        </p:txBody>
      </p:sp>
      <p:sp>
        <p:nvSpPr>
          <p:cNvPr id="32" name="Text Placeholder 31">
            <a:extLst>
              <a:ext uri="{FF2B5EF4-FFF2-40B4-BE49-F238E27FC236}">
                <a16:creationId xmlns:a16="http://schemas.microsoft.com/office/drawing/2014/main" id="{A0CD7186-AF1B-F240-9FA1-9EE24D7F044C}"/>
              </a:ext>
            </a:extLst>
          </p:cNvPr>
          <p:cNvSpPr>
            <a:spLocks noGrp="1"/>
          </p:cNvSpPr>
          <p:nvPr>
            <p:ph type="body" sz="quarter" idx="11" hasCustomPrompt="1"/>
          </p:nvPr>
        </p:nvSpPr>
        <p:spPr>
          <a:xfrm>
            <a:off x="6240463" y="585788"/>
            <a:ext cx="1597025"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dirty="0"/>
              <a:t>$2M</a:t>
            </a:r>
          </a:p>
        </p:txBody>
      </p:sp>
      <p:sp>
        <p:nvSpPr>
          <p:cNvPr id="33" name="Text Placeholder 31">
            <a:extLst>
              <a:ext uri="{FF2B5EF4-FFF2-40B4-BE49-F238E27FC236}">
                <a16:creationId xmlns:a16="http://schemas.microsoft.com/office/drawing/2014/main" id="{7587C738-B53A-F743-AF70-728C3FB00C7E}"/>
              </a:ext>
            </a:extLst>
          </p:cNvPr>
          <p:cNvSpPr>
            <a:spLocks noGrp="1"/>
          </p:cNvSpPr>
          <p:nvPr>
            <p:ph type="body" sz="quarter" idx="12" hasCustomPrompt="1"/>
          </p:nvPr>
        </p:nvSpPr>
        <p:spPr>
          <a:xfrm>
            <a:off x="8148638" y="585788"/>
            <a:ext cx="1560611"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dirty="0"/>
              <a:t>70%</a:t>
            </a:r>
          </a:p>
        </p:txBody>
      </p:sp>
      <p:sp>
        <p:nvSpPr>
          <p:cNvPr id="34" name="Text Placeholder 31">
            <a:extLst>
              <a:ext uri="{FF2B5EF4-FFF2-40B4-BE49-F238E27FC236}">
                <a16:creationId xmlns:a16="http://schemas.microsoft.com/office/drawing/2014/main" id="{51CBA738-F416-D541-8E97-0F3A7416055D}"/>
              </a:ext>
            </a:extLst>
          </p:cNvPr>
          <p:cNvSpPr>
            <a:spLocks noGrp="1"/>
          </p:cNvSpPr>
          <p:nvPr>
            <p:ph type="body" sz="quarter" idx="13" hasCustomPrompt="1"/>
          </p:nvPr>
        </p:nvSpPr>
        <p:spPr>
          <a:xfrm>
            <a:off x="10013951" y="585788"/>
            <a:ext cx="1595438"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dirty="0"/>
              <a:t>300</a:t>
            </a:r>
          </a:p>
        </p:txBody>
      </p:sp>
      <p:sp>
        <p:nvSpPr>
          <p:cNvPr id="36" name="Text Placeholder 35">
            <a:extLst>
              <a:ext uri="{FF2B5EF4-FFF2-40B4-BE49-F238E27FC236}">
                <a16:creationId xmlns:a16="http://schemas.microsoft.com/office/drawing/2014/main" id="{28B23554-69BF-764F-A44D-94C8151E6484}"/>
              </a:ext>
            </a:extLst>
          </p:cNvPr>
          <p:cNvSpPr>
            <a:spLocks noGrp="1"/>
          </p:cNvSpPr>
          <p:nvPr>
            <p:ph type="body" sz="quarter" idx="14" hasCustomPrompt="1"/>
          </p:nvPr>
        </p:nvSpPr>
        <p:spPr>
          <a:xfrm>
            <a:off x="6240463"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Financial</a:t>
            </a:r>
          </a:p>
          <a:p>
            <a:pPr lvl="0"/>
            <a:r>
              <a:rPr lang="en-US" dirty="0"/>
              <a:t>Value</a:t>
            </a:r>
          </a:p>
        </p:txBody>
      </p:sp>
      <p:sp>
        <p:nvSpPr>
          <p:cNvPr id="37" name="Text Placeholder 35">
            <a:extLst>
              <a:ext uri="{FF2B5EF4-FFF2-40B4-BE49-F238E27FC236}">
                <a16:creationId xmlns:a16="http://schemas.microsoft.com/office/drawing/2014/main" id="{F959484E-ADD1-F94C-8470-0C113E2E167A}"/>
              </a:ext>
            </a:extLst>
          </p:cNvPr>
          <p:cNvSpPr>
            <a:spLocks noGrp="1"/>
          </p:cNvSpPr>
          <p:nvPr>
            <p:ph type="body" sz="quarter" idx="15" hasCustomPrompt="1"/>
          </p:nvPr>
        </p:nvSpPr>
        <p:spPr>
          <a:xfrm>
            <a:off x="8148638"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Percentage</a:t>
            </a:r>
          </a:p>
          <a:p>
            <a:pPr lvl="0"/>
            <a:r>
              <a:rPr lang="en-US" dirty="0"/>
              <a:t>Value</a:t>
            </a:r>
          </a:p>
        </p:txBody>
      </p:sp>
      <p:sp>
        <p:nvSpPr>
          <p:cNvPr id="38" name="Text Placeholder 35">
            <a:extLst>
              <a:ext uri="{FF2B5EF4-FFF2-40B4-BE49-F238E27FC236}">
                <a16:creationId xmlns:a16="http://schemas.microsoft.com/office/drawing/2014/main" id="{3B6DEB9F-381E-D641-A8C9-29A7CC18D3E2}"/>
              </a:ext>
            </a:extLst>
          </p:cNvPr>
          <p:cNvSpPr>
            <a:spLocks noGrp="1"/>
          </p:cNvSpPr>
          <p:nvPr>
            <p:ph type="body" sz="quarter" idx="16" hasCustomPrompt="1"/>
          </p:nvPr>
        </p:nvSpPr>
        <p:spPr>
          <a:xfrm>
            <a:off x="10013950" y="1233489"/>
            <a:ext cx="1595438"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Additional</a:t>
            </a:r>
          </a:p>
          <a:p>
            <a:pPr lvl="0"/>
            <a:r>
              <a:rPr lang="en-US" dirty="0"/>
              <a:t>Value</a:t>
            </a:r>
          </a:p>
        </p:txBody>
      </p:sp>
      <p:sp>
        <p:nvSpPr>
          <p:cNvPr id="40" name="Text Placeholder 39">
            <a:extLst>
              <a:ext uri="{FF2B5EF4-FFF2-40B4-BE49-F238E27FC236}">
                <a16:creationId xmlns:a16="http://schemas.microsoft.com/office/drawing/2014/main" id="{F5A202A1-4A1F-5843-BD54-EC098D909269}"/>
              </a:ext>
            </a:extLst>
          </p:cNvPr>
          <p:cNvSpPr>
            <a:spLocks noGrp="1"/>
          </p:cNvSpPr>
          <p:nvPr>
            <p:ph type="body" sz="quarter" idx="17" hasCustomPrompt="1"/>
          </p:nvPr>
        </p:nvSpPr>
        <p:spPr>
          <a:xfrm>
            <a:off x="6240463" y="2017713"/>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dirty="0"/>
              <a:t>Project goals</a:t>
            </a:r>
          </a:p>
        </p:txBody>
      </p:sp>
      <p:sp>
        <p:nvSpPr>
          <p:cNvPr id="42" name="Text Placeholder 41">
            <a:extLst>
              <a:ext uri="{FF2B5EF4-FFF2-40B4-BE49-F238E27FC236}">
                <a16:creationId xmlns:a16="http://schemas.microsoft.com/office/drawing/2014/main" id="{9E4D6518-F39B-D540-BBC8-F615FE1B6AF1}"/>
              </a:ext>
            </a:extLst>
          </p:cNvPr>
          <p:cNvSpPr>
            <a:spLocks noGrp="1"/>
          </p:cNvSpPr>
          <p:nvPr>
            <p:ph type="body" sz="quarter" idx="18" hasCustomPrompt="1"/>
          </p:nvPr>
        </p:nvSpPr>
        <p:spPr>
          <a:xfrm>
            <a:off x="6240463" y="2977115"/>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dirty="0"/>
              <a:t>Descriptive text</a:t>
            </a:r>
          </a:p>
        </p:txBody>
      </p:sp>
      <p:sp>
        <p:nvSpPr>
          <p:cNvPr id="43" name="Text Placeholder 39">
            <a:extLst>
              <a:ext uri="{FF2B5EF4-FFF2-40B4-BE49-F238E27FC236}">
                <a16:creationId xmlns:a16="http://schemas.microsoft.com/office/drawing/2014/main" id="{BFD70A96-999C-1A46-83A7-D06801F55DB7}"/>
              </a:ext>
            </a:extLst>
          </p:cNvPr>
          <p:cNvSpPr>
            <a:spLocks noGrp="1"/>
          </p:cNvSpPr>
          <p:nvPr>
            <p:ph type="body" sz="quarter" idx="19" hasCustomPrompt="1"/>
          </p:nvPr>
        </p:nvSpPr>
        <p:spPr>
          <a:xfrm>
            <a:off x="6240463" y="4161319"/>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dirty="0"/>
              <a:t>Project goals</a:t>
            </a:r>
          </a:p>
        </p:txBody>
      </p:sp>
      <p:sp>
        <p:nvSpPr>
          <p:cNvPr id="44" name="Text Placeholder 41">
            <a:extLst>
              <a:ext uri="{FF2B5EF4-FFF2-40B4-BE49-F238E27FC236}">
                <a16:creationId xmlns:a16="http://schemas.microsoft.com/office/drawing/2014/main" id="{F57534EE-A31A-3942-81EF-7420176EDD7B}"/>
              </a:ext>
            </a:extLst>
          </p:cNvPr>
          <p:cNvSpPr>
            <a:spLocks noGrp="1"/>
          </p:cNvSpPr>
          <p:nvPr>
            <p:ph type="body" sz="quarter" idx="20" hasCustomPrompt="1"/>
          </p:nvPr>
        </p:nvSpPr>
        <p:spPr>
          <a:xfrm>
            <a:off x="6240463" y="5120721"/>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dirty="0"/>
              <a:t>Descriptive text</a:t>
            </a:r>
          </a:p>
        </p:txBody>
      </p:sp>
    </p:spTree>
    <p:extLst>
      <p:ext uri="{BB962C8B-B14F-4D97-AF65-F5344CB8AC3E}">
        <p14:creationId xmlns:p14="http://schemas.microsoft.com/office/powerpoint/2010/main" val="3455035362"/>
      </p:ext>
    </p:extLst>
  </p:cSld>
  <p:clrMapOvr>
    <a:masterClrMapping/>
  </p:clrMapOvr>
  <p:transition>
    <p:fade/>
  </p:transition>
  <p:extLst>
    <p:ext uri="{DCECCB84-F9BA-43D5-87BE-67443E8EF086}">
      <p15:sldGuideLst xmlns:p15="http://schemas.microsoft.com/office/powerpoint/2012/main">
        <p15:guide id="16" pos="3754" userDrawn="1">
          <p15:clr>
            <a:srgbClr val="A4A3A4"/>
          </p15:clr>
        </p15:guide>
        <p15:guide id="17" pos="3931" userDrawn="1">
          <p15:clr>
            <a:srgbClr val="A4A3A4"/>
          </p15:clr>
        </p15:guide>
        <p15:guide id="20" pos="4937">
          <p15:clr>
            <a:srgbClr val="A4A3A4"/>
          </p15:clr>
        </p15:guide>
        <p15:guide id="21" pos="5133" userDrawn="1">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777" userDrawn="1">
          <p15:clr>
            <a:srgbClr val="FBAE40"/>
          </p15:clr>
        </p15:guide>
        <p15:guide id="32" orient="horz" pos="1162" userDrawn="1">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eam Slide 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4065589"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4" y="585788"/>
            <a:ext cx="2824862" cy="850900"/>
          </a:xfrm>
        </p:spPr>
        <p:txBody>
          <a:bodyPr anchor="t">
            <a:noAutofit/>
          </a:bodyPr>
          <a:lstStyle>
            <a:lvl1pPr>
              <a:defRPr>
                <a:solidFill>
                  <a:schemeClr val="accent3"/>
                </a:solidFill>
              </a:defRPr>
            </a:lvl1pPr>
          </a:lstStyle>
          <a:p>
            <a:r>
              <a:rPr lang="en-US" dirty="0"/>
              <a:t>Hello</a:t>
            </a:r>
          </a:p>
        </p:txBody>
      </p:sp>
      <p:sp>
        <p:nvSpPr>
          <p:cNvPr id="25" name="Text Placeholder 24">
            <a:extLst>
              <a:ext uri="{FF2B5EF4-FFF2-40B4-BE49-F238E27FC236}">
                <a16:creationId xmlns:a16="http://schemas.microsoft.com/office/drawing/2014/main" id="{687B7084-FB17-304C-A2D7-1145E7FE9D5A}"/>
              </a:ext>
            </a:extLst>
          </p:cNvPr>
          <p:cNvSpPr>
            <a:spLocks noGrp="1"/>
          </p:cNvSpPr>
          <p:nvPr>
            <p:ph type="body" sz="quarter" idx="11" hasCustomPrompt="1"/>
          </p:nvPr>
        </p:nvSpPr>
        <p:spPr>
          <a:xfrm>
            <a:off x="7192963" y="1437685"/>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27" name="Text Placeholder 26">
            <a:extLst>
              <a:ext uri="{FF2B5EF4-FFF2-40B4-BE49-F238E27FC236}">
                <a16:creationId xmlns:a16="http://schemas.microsoft.com/office/drawing/2014/main" id="{0B58D5F9-9ECC-AE4D-AEE6-08C911DE2503}"/>
              </a:ext>
            </a:extLst>
          </p:cNvPr>
          <p:cNvSpPr>
            <a:spLocks noGrp="1"/>
          </p:cNvSpPr>
          <p:nvPr>
            <p:ph type="body" sz="quarter" idx="12" hasCustomPrompt="1"/>
          </p:nvPr>
        </p:nvSpPr>
        <p:spPr>
          <a:xfrm>
            <a:off x="7192963" y="1802269"/>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29" name="Text Placeholder 28">
            <a:extLst>
              <a:ext uri="{FF2B5EF4-FFF2-40B4-BE49-F238E27FC236}">
                <a16:creationId xmlns:a16="http://schemas.microsoft.com/office/drawing/2014/main" id="{688E32A6-35BF-E143-8E34-3EF1E3F217EA}"/>
              </a:ext>
            </a:extLst>
          </p:cNvPr>
          <p:cNvSpPr>
            <a:spLocks noGrp="1"/>
          </p:cNvSpPr>
          <p:nvPr>
            <p:ph type="body" sz="quarter" idx="13" hasCustomPrompt="1"/>
          </p:nvPr>
        </p:nvSpPr>
        <p:spPr>
          <a:xfrm>
            <a:off x="7192963" y="2200939"/>
            <a:ext cx="3835399" cy="1150185"/>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quis</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nostrud</a:t>
            </a:r>
            <a:r>
              <a:rPr lang="en-US" sz="1200" b="0" dirty="0">
                <a:solidFill>
                  <a:srgbClr val="505050"/>
                </a:solidFill>
                <a:latin typeface="Segoe UI" panose="020B0502040204020203" pitchFamily="34" charset="0"/>
                <a:cs typeface="Segoe UI" panose="020B0502040204020203" pitchFamily="34" charset="0"/>
              </a:rPr>
              <a:t> exercitation </a:t>
            </a:r>
            <a:r>
              <a:rPr lang="en-US" sz="1200" b="0" dirty="0" err="1">
                <a:solidFill>
                  <a:srgbClr val="505050"/>
                </a:solidFill>
                <a:latin typeface="Segoe UI" panose="020B0502040204020203" pitchFamily="34" charset="0"/>
                <a:cs typeface="Segoe UI" panose="020B0502040204020203" pitchFamily="34" charset="0"/>
              </a:rPr>
              <a:t>ullamco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laboris</a:t>
            </a:r>
            <a:r>
              <a:rPr lang="en-US" sz="1200" b="0" dirty="0">
                <a:solidFill>
                  <a:srgbClr val="505050"/>
                </a:solidFill>
                <a:latin typeface="Segoe UI" panose="020B0502040204020203" pitchFamily="34" charset="0"/>
                <a:cs typeface="Segoe UI" panose="020B0502040204020203" pitchFamily="34" charset="0"/>
              </a:rPr>
              <a:t> nisi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aliquip</a:t>
            </a:r>
            <a:r>
              <a:rPr lang="en-US" sz="1200" b="0" dirty="0">
                <a:solidFill>
                  <a:srgbClr val="505050"/>
                </a:solidFill>
                <a:latin typeface="Segoe UI" panose="020B0502040204020203" pitchFamily="34" charset="0"/>
                <a:cs typeface="Segoe UI" panose="020B0502040204020203" pitchFamily="34" charset="0"/>
              </a:rPr>
              <a:t> ex </a:t>
            </a:r>
            <a:r>
              <a:rPr lang="en-US" sz="1200" b="0" dirty="0" err="1">
                <a:solidFill>
                  <a:srgbClr val="505050"/>
                </a:solidFill>
                <a:latin typeface="Segoe UI" panose="020B0502040204020203" pitchFamily="34" charset="0"/>
                <a:cs typeface="Segoe UI" panose="020B0502040204020203" pitchFamily="34" charset="0"/>
              </a:rPr>
              <a:t>ea</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commodo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consequat</a:t>
            </a:r>
            <a:r>
              <a:rPr lang="en-US" sz="1200" b="0" dirty="0">
                <a:solidFill>
                  <a:srgbClr val="505050"/>
                </a:solidFill>
                <a:latin typeface="Segoe UI" panose="020B0502040204020203" pitchFamily="34" charset="0"/>
                <a:cs typeface="Segoe UI" panose="020B0502040204020203" pitchFamily="34" charset="0"/>
              </a:rPr>
              <a:t>. </a:t>
            </a:r>
          </a:p>
        </p:txBody>
      </p:sp>
      <p:sp>
        <p:nvSpPr>
          <p:cNvPr id="30" name="Text Placeholder 24">
            <a:extLst>
              <a:ext uri="{FF2B5EF4-FFF2-40B4-BE49-F238E27FC236}">
                <a16:creationId xmlns:a16="http://schemas.microsoft.com/office/drawing/2014/main" id="{0B57611E-E7C7-324D-8BF8-320980FF4F27}"/>
              </a:ext>
            </a:extLst>
          </p:cNvPr>
          <p:cNvSpPr>
            <a:spLocks noGrp="1"/>
          </p:cNvSpPr>
          <p:nvPr>
            <p:ph type="body" sz="quarter" idx="14" hasCustomPrompt="1"/>
          </p:nvPr>
        </p:nvSpPr>
        <p:spPr>
          <a:xfrm>
            <a:off x="7192963" y="4292600"/>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31" name="Text Placeholder 26">
            <a:extLst>
              <a:ext uri="{FF2B5EF4-FFF2-40B4-BE49-F238E27FC236}">
                <a16:creationId xmlns:a16="http://schemas.microsoft.com/office/drawing/2014/main" id="{3340D410-0B5B-4B4B-AEA6-2655A1EB04FD}"/>
              </a:ext>
            </a:extLst>
          </p:cNvPr>
          <p:cNvSpPr>
            <a:spLocks noGrp="1"/>
          </p:cNvSpPr>
          <p:nvPr>
            <p:ph type="body" sz="quarter" idx="15" hasCustomPrompt="1"/>
          </p:nvPr>
        </p:nvSpPr>
        <p:spPr>
          <a:xfrm>
            <a:off x="7192963" y="4657184"/>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32" name="Text Placeholder 28">
            <a:extLst>
              <a:ext uri="{FF2B5EF4-FFF2-40B4-BE49-F238E27FC236}">
                <a16:creationId xmlns:a16="http://schemas.microsoft.com/office/drawing/2014/main" id="{BD35ACAE-2494-4842-AAF6-13BCA3369290}"/>
              </a:ext>
            </a:extLst>
          </p:cNvPr>
          <p:cNvSpPr>
            <a:spLocks noGrp="1"/>
          </p:cNvSpPr>
          <p:nvPr>
            <p:ph type="body" sz="quarter" idx="16" hasCustomPrompt="1"/>
          </p:nvPr>
        </p:nvSpPr>
        <p:spPr>
          <a:xfrm>
            <a:off x="7192963" y="5055854"/>
            <a:ext cx="3835400" cy="1213183"/>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quis</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nostrud</a:t>
            </a:r>
            <a:r>
              <a:rPr lang="en-US" sz="1200" b="0" dirty="0">
                <a:solidFill>
                  <a:srgbClr val="505050"/>
                </a:solidFill>
                <a:latin typeface="Segoe UI" panose="020B0502040204020203" pitchFamily="34" charset="0"/>
                <a:cs typeface="Segoe UI" panose="020B0502040204020203" pitchFamily="34" charset="0"/>
              </a:rPr>
              <a:t> exercitation </a:t>
            </a:r>
            <a:r>
              <a:rPr lang="en-US" sz="1200" b="0" dirty="0" err="1">
                <a:solidFill>
                  <a:srgbClr val="505050"/>
                </a:solidFill>
                <a:latin typeface="Segoe UI" panose="020B0502040204020203" pitchFamily="34" charset="0"/>
                <a:cs typeface="Segoe UI" panose="020B0502040204020203" pitchFamily="34" charset="0"/>
              </a:rPr>
              <a:t>ullamco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laboris</a:t>
            </a:r>
            <a:r>
              <a:rPr lang="en-US" sz="1200" b="0" dirty="0">
                <a:solidFill>
                  <a:srgbClr val="505050"/>
                </a:solidFill>
                <a:latin typeface="Segoe UI" panose="020B0502040204020203" pitchFamily="34" charset="0"/>
                <a:cs typeface="Segoe UI" panose="020B0502040204020203" pitchFamily="34" charset="0"/>
              </a:rPr>
              <a:t> nisi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aliquip</a:t>
            </a:r>
            <a:r>
              <a:rPr lang="en-US" sz="1200" b="0" dirty="0">
                <a:solidFill>
                  <a:srgbClr val="505050"/>
                </a:solidFill>
                <a:latin typeface="Segoe UI" panose="020B0502040204020203" pitchFamily="34" charset="0"/>
                <a:cs typeface="Segoe UI" panose="020B0502040204020203" pitchFamily="34" charset="0"/>
              </a:rPr>
              <a:t> ex </a:t>
            </a:r>
            <a:r>
              <a:rPr lang="en-US" sz="1200" b="0" dirty="0" err="1">
                <a:solidFill>
                  <a:srgbClr val="505050"/>
                </a:solidFill>
                <a:latin typeface="Segoe UI" panose="020B0502040204020203" pitchFamily="34" charset="0"/>
                <a:cs typeface="Segoe UI" panose="020B0502040204020203" pitchFamily="34" charset="0"/>
              </a:rPr>
              <a:t>ea</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commodo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consequat</a:t>
            </a:r>
            <a:r>
              <a:rPr lang="en-US" sz="1200" b="0" dirty="0">
                <a:solidFill>
                  <a:srgbClr val="505050"/>
                </a:solidFill>
                <a:latin typeface="Segoe UI" panose="020B0502040204020203" pitchFamily="34" charset="0"/>
                <a:cs typeface="Segoe UI" panose="020B0502040204020203" pitchFamily="34" charset="0"/>
              </a:rPr>
              <a:t>. </a:t>
            </a:r>
          </a:p>
        </p:txBody>
      </p:sp>
      <p:sp>
        <p:nvSpPr>
          <p:cNvPr id="40" name="Picture Placeholder 39">
            <a:extLst>
              <a:ext uri="{FF2B5EF4-FFF2-40B4-BE49-F238E27FC236}">
                <a16:creationId xmlns:a16="http://schemas.microsoft.com/office/drawing/2014/main" id="{BA73218E-471B-984D-AF23-10EDB19E9A7F}"/>
              </a:ext>
            </a:extLst>
          </p:cNvPr>
          <p:cNvSpPr>
            <a:spLocks noGrp="1"/>
          </p:cNvSpPr>
          <p:nvPr>
            <p:ph type="pic" sz="quarter" idx="17"/>
          </p:nvPr>
        </p:nvSpPr>
        <p:spPr>
          <a:xfrm>
            <a:off x="5314950" y="1436687"/>
            <a:ext cx="1576800" cy="1576800"/>
          </a:xfrm>
          <a:prstGeom prst="ellipse">
            <a:avLst/>
          </a:prstGeom>
        </p:spPr>
        <p:txBody>
          <a:bodyPr/>
          <a:lstStyle>
            <a:lvl1pPr>
              <a:defRPr sz="1000"/>
            </a:lvl1pPr>
          </a:lstStyle>
          <a:p>
            <a:r>
              <a:rPr lang="en-US"/>
              <a:t>Click icon to add picture</a:t>
            </a:r>
            <a:endParaRPr lang="en-US" dirty="0"/>
          </a:p>
        </p:txBody>
      </p:sp>
      <p:sp>
        <p:nvSpPr>
          <p:cNvPr id="41" name="Picture Placeholder 39">
            <a:extLst>
              <a:ext uri="{FF2B5EF4-FFF2-40B4-BE49-F238E27FC236}">
                <a16:creationId xmlns:a16="http://schemas.microsoft.com/office/drawing/2014/main" id="{0DF309B0-7379-4C44-A541-B4343B549DC2}"/>
              </a:ext>
            </a:extLst>
          </p:cNvPr>
          <p:cNvSpPr>
            <a:spLocks noGrp="1"/>
          </p:cNvSpPr>
          <p:nvPr>
            <p:ph type="pic" sz="quarter" idx="18"/>
          </p:nvPr>
        </p:nvSpPr>
        <p:spPr>
          <a:xfrm>
            <a:off x="5314950" y="4293096"/>
            <a:ext cx="1576800" cy="1576800"/>
          </a:xfrm>
          <a:prstGeom prst="ellipse">
            <a:avLst/>
          </a:prstGeom>
        </p:spPr>
        <p:txBody>
          <a:bodyPr/>
          <a:lstStyle>
            <a:lvl1pPr>
              <a:defRPr sz="1000"/>
            </a:lvl1pPr>
          </a:lstStyle>
          <a:p>
            <a:r>
              <a:rPr lang="en-US"/>
              <a:t>Click icon to add picture</a:t>
            </a:r>
            <a:endParaRPr lang="en-US" dirty="0"/>
          </a:p>
        </p:txBody>
      </p:sp>
    </p:spTree>
    <p:extLst>
      <p:ext uri="{BB962C8B-B14F-4D97-AF65-F5344CB8AC3E}">
        <p14:creationId xmlns:p14="http://schemas.microsoft.com/office/powerpoint/2010/main" val="835566677"/>
      </p:ext>
    </p:extLst>
  </p:cSld>
  <p:clrMapOvr>
    <a:masterClrMapping/>
  </p:clrMapOvr>
  <p:transition>
    <p:fade/>
  </p:transition>
  <p:extLst>
    <p:ext uri="{DCECCB84-F9BA-43D5-87BE-67443E8EF086}">
      <p15:sldGuideLst xmlns:p15="http://schemas.microsoft.com/office/powerpoint/2012/main">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8" pos="4342" userDrawn="1">
          <p15:clr>
            <a:srgbClr val="A4A3A4"/>
          </p15:clr>
        </p15:guide>
        <p15:guide id="19" pos="4531" userDrawn="1">
          <p15:clr>
            <a:srgbClr val="A4A3A4"/>
          </p15:clr>
        </p15:guide>
        <p15:guide id="28" orient="horz" pos="905">
          <p15:clr>
            <a:srgbClr val="5ACBF0"/>
          </p15:clr>
        </p15:guide>
        <p15:guide id="30" orient="horz" pos="288">
          <p15:clr>
            <a:srgbClr val="5ACBF0"/>
          </p15:clr>
        </p15:guide>
        <p15:guide id="31" orient="horz" pos="2704" userDrawn="1">
          <p15:clr>
            <a:srgbClr val="5ACBF0"/>
          </p15:clr>
        </p15:guide>
        <p15:guide id="32" pos="6947" userDrawn="1">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3_4-colum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EC7F020-426C-5E40-B5A3-0630A950B07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EFA85E99-F542-B24A-B446-DFECA22023E3}"/>
              </a:ext>
            </a:extLst>
          </p:cNvPr>
          <p:cNvSpPr>
            <a:spLocks noGrp="1"/>
          </p:cNvSpPr>
          <p:nvPr>
            <p:ph type="title" hasCustomPrompt="1"/>
          </p:nvPr>
        </p:nvSpPr>
        <p:spPr>
          <a:xfrm>
            <a:off x="588263" y="457200"/>
            <a:ext cx="11018520" cy="553998"/>
          </a:xfrm>
        </p:spPr>
        <p:txBody>
          <a:bodyPr>
            <a:spAutoFit/>
          </a:bodyPr>
          <a:lstStyle>
            <a:lvl1pPr>
              <a:defRPr>
                <a:solidFill>
                  <a:schemeClr val="accent3"/>
                </a:solidFill>
              </a:defRPr>
            </a:lvl1pPr>
          </a:lstStyle>
          <a:p>
            <a:r>
              <a:rPr lang="en-US" dirty="0"/>
              <a:t>The Team</a:t>
            </a:r>
          </a:p>
        </p:txBody>
      </p:sp>
      <p:sp>
        <p:nvSpPr>
          <p:cNvPr id="4" name="Text Placeholder 24">
            <a:extLst>
              <a:ext uri="{FF2B5EF4-FFF2-40B4-BE49-F238E27FC236}">
                <a16:creationId xmlns:a16="http://schemas.microsoft.com/office/drawing/2014/main" id="{DAB7DD0E-9CE8-8B49-86A4-00493B0A2C63}"/>
              </a:ext>
            </a:extLst>
          </p:cNvPr>
          <p:cNvSpPr>
            <a:spLocks noGrp="1"/>
          </p:cNvSpPr>
          <p:nvPr>
            <p:ph type="body" sz="quarter" idx="11" hasCustomPrompt="1"/>
          </p:nvPr>
        </p:nvSpPr>
        <p:spPr>
          <a:xfrm>
            <a:off x="601664" y="4408341"/>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5" name="Text Placeholder 26">
            <a:extLst>
              <a:ext uri="{FF2B5EF4-FFF2-40B4-BE49-F238E27FC236}">
                <a16:creationId xmlns:a16="http://schemas.microsoft.com/office/drawing/2014/main" id="{5B9FC220-0063-D14C-BAC7-29C374D5E3B9}"/>
              </a:ext>
            </a:extLst>
          </p:cNvPr>
          <p:cNvSpPr>
            <a:spLocks noGrp="1"/>
          </p:cNvSpPr>
          <p:nvPr>
            <p:ph type="body" sz="quarter" idx="12" hasCustomPrompt="1"/>
          </p:nvPr>
        </p:nvSpPr>
        <p:spPr>
          <a:xfrm>
            <a:off x="601664" y="4772925"/>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6" name="Text Placeholder 28">
            <a:extLst>
              <a:ext uri="{FF2B5EF4-FFF2-40B4-BE49-F238E27FC236}">
                <a16:creationId xmlns:a16="http://schemas.microsoft.com/office/drawing/2014/main" id="{F06C21F1-452A-864F-9F3D-BF7065232F59}"/>
              </a:ext>
            </a:extLst>
          </p:cNvPr>
          <p:cNvSpPr>
            <a:spLocks noGrp="1"/>
          </p:cNvSpPr>
          <p:nvPr>
            <p:ph type="body" sz="quarter" idx="13" hasCustomPrompt="1"/>
          </p:nvPr>
        </p:nvSpPr>
        <p:spPr>
          <a:xfrm>
            <a:off x="601664" y="5171595"/>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7" name="Text Placeholder 24">
            <a:extLst>
              <a:ext uri="{FF2B5EF4-FFF2-40B4-BE49-F238E27FC236}">
                <a16:creationId xmlns:a16="http://schemas.microsoft.com/office/drawing/2014/main" id="{CBF991A4-66F2-0E4F-8612-F380FB5985B0}"/>
              </a:ext>
            </a:extLst>
          </p:cNvPr>
          <p:cNvSpPr>
            <a:spLocks noGrp="1"/>
          </p:cNvSpPr>
          <p:nvPr>
            <p:ph type="body" sz="quarter" idx="14" hasCustomPrompt="1"/>
          </p:nvPr>
        </p:nvSpPr>
        <p:spPr>
          <a:xfrm>
            <a:off x="341312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8" name="Text Placeholder 26">
            <a:extLst>
              <a:ext uri="{FF2B5EF4-FFF2-40B4-BE49-F238E27FC236}">
                <a16:creationId xmlns:a16="http://schemas.microsoft.com/office/drawing/2014/main" id="{B204FDE1-FBCB-1E43-8DBA-A33A86502D94}"/>
              </a:ext>
            </a:extLst>
          </p:cNvPr>
          <p:cNvSpPr>
            <a:spLocks noGrp="1"/>
          </p:cNvSpPr>
          <p:nvPr>
            <p:ph type="body" sz="quarter" idx="15" hasCustomPrompt="1"/>
          </p:nvPr>
        </p:nvSpPr>
        <p:spPr>
          <a:xfrm>
            <a:off x="341312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9" name="Text Placeholder 28">
            <a:extLst>
              <a:ext uri="{FF2B5EF4-FFF2-40B4-BE49-F238E27FC236}">
                <a16:creationId xmlns:a16="http://schemas.microsoft.com/office/drawing/2014/main" id="{48D95D5C-AD2C-964E-B8BB-ECD883345B16}"/>
              </a:ext>
            </a:extLst>
          </p:cNvPr>
          <p:cNvSpPr>
            <a:spLocks noGrp="1"/>
          </p:cNvSpPr>
          <p:nvPr>
            <p:ph type="body" sz="quarter" idx="16" hasCustomPrompt="1"/>
          </p:nvPr>
        </p:nvSpPr>
        <p:spPr>
          <a:xfrm>
            <a:off x="341312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10" name="Text Placeholder 24">
            <a:extLst>
              <a:ext uri="{FF2B5EF4-FFF2-40B4-BE49-F238E27FC236}">
                <a16:creationId xmlns:a16="http://schemas.microsoft.com/office/drawing/2014/main" id="{B7C50AAD-D67F-C045-84A8-3B74373D32E9}"/>
              </a:ext>
            </a:extLst>
          </p:cNvPr>
          <p:cNvSpPr>
            <a:spLocks noGrp="1"/>
          </p:cNvSpPr>
          <p:nvPr>
            <p:ph type="body" sz="quarter" idx="17" hasCustomPrompt="1"/>
          </p:nvPr>
        </p:nvSpPr>
        <p:spPr>
          <a:xfrm>
            <a:off x="6256338"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11" name="Text Placeholder 26">
            <a:extLst>
              <a:ext uri="{FF2B5EF4-FFF2-40B4-BE49-F238E27FC236}">
                <a16:creationId xmlns:a16="http://schemas.microsoft.com/office/drawing/2014/main" id="{7B3F54B5-7211-D041-822C-DDBBC93FDE34}"/>
              </a:ext>
            </a:extLst>
          </p:cNvPr>
          <p:cNvSpPr>
            <a:spLocks noGrp="1"/>
          </p:cNvSpPr>
          <p:nvPr>
            <p:ph type="body" sz="quarter" idx="18" hasCustomPrompt="1"/>
          </p:nvPr>
        </p:nvSpPr>
        <p:spPr>
          <a:xfrm>
            <a:off x="6256338"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12" name="Text Placeholder 28">
            <a:extLst>
              <a:ext uri="{FF2B5EF4-FFF2-40B4-BE49-F238E27FC236}">
                <a16:creationId xmlns:a16="http://schemas.microsoft.com/office/drawing/2014/main" id="{A80F42EC-DE4B-5144-99F7-4F92622AAE27}"/>
              </a:ext>
            </a:extLst>
          </p:cNvPr>
          <p:cNvSpPr>
            <a:spLocks noGrp="1"/>
          </p:cNvSpPr>
          <p:nvPr>
            <p:ph type="body" sz="quarter" idx="19" hasCustomPrompt="1"/>
          </p:nvPr>
        </p:nvSpPr>
        <p:spPr>
          <a:xfrm>
            <a:off x="6256338"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13" name="Text Placeholder 24">
            <a:extLst>
              <a:ext uri="{FF2B5EF4-FFF2-40B4-BE49-F238E27FC236}">
                <a16:creationId xmlns:a16="http://schemas.microsoft.com/office/drawing/2014/main" id="{96B9F418-E7FC-8B4D-B6DF-D05F59C88194}"/>
              </a:ext>
            </a:extLst>
          </p:cNvPr>
          <p:cNvSpPr>
            <a:spLocks noGrp="1"/>
          </p:cNvSpPr>
          <p:nvPr>
            <p:ph type="body" sz="quarter" idx="20" hasCustomPrompt="1"/>
          </p:nvPr>
        </p:nvSpPr>
        <p:spPr>
          <a:xfrm>
            <a:off x="907097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14" name="Text Placeholder 26">
            <a:extLst>
              <a:ext uri="{FF2B5EF4-FFF2-40B4-BE49-F238E27FC236}">
                <a16:creationId xmlns:a16="http://schemas.microsoft.com/office/drawing/2014/main" id="{3C77D641-147C-1940-8BCB-2C5F61CDAA9A}"/>
              </a:ext>
            </a:extLst>
          </p:cNvPr>
          <p:cNvSpPr>
            <a:spLocks noGrp="1"/>
          </p:cNvSpPr>
          <p:nvPr>
            <p:ph type="body" sz="quarter" idx="21" hasCustomPrompt="1"/>
          </p:nvPr>
        </p:nvSpPr>
        <p:spPr>
          <a:xfrm>
            <a:off x="907097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15" name="Text Placeholder 28">
            <a:extLst>
              <a:ext uri="{FF2B5EF4-FFF2-40B4-BE49-F238E27FC236}">
                <a16:creationId xmlns:a16="http://schemas.microsoft.com/office/drawing/2014/main" id="{68B31C8F-F786-E643-88DC-4AE14C437072}"/>
              </a:ext>
            </a:extLst>
          </p:cNvPr>
          <p:cNvSpPr>
            <a:spLocks noGrp="1"/>
          </p:cNvSpPr>
          <p:nvPr>
            <p:ph type="body" sz="quarter" idx="22" hasCustomPrompt="1"/>
          </p:nvPr>
        </p:nvSpPr>
        <p:spPr>
          <a:xfrm>
            <a:off x="907097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24" name="Picture Placeholder 16">
            <a:extLst>
              <a:ext uri="{FF2B5EF4-FFF2-40B4-BE49-F238E27FC236}">
                <a16:creationId xmlns:a16="http://schemas.microsoft.com/office/drawing/2014/main" id="{8644B5A4-4C62-164B-9FCA-E1A62ECDC6A0}"/>
              </a:ext>
            </a:extLst>
          </p:cNvPr>
          <p:cNvSpPr>
            <a:spLocks noGrp="1"/>
          </p:cNvSpPr>
          <p:nvPr>
            <p:ph type="pic" sz="quarter" idx="23"/>
          </p:nvPr>
        </p:nvSpPr>
        <p:spPr>
          <a:xfrm>
            <a:off x="774200" y="1785409"/>
            <a:ext cx="2160000" cy="2160000"/>
          </a:xfrm>
          <a:prstGeom prst="ellipse">
            <a:avLst/>
          </a:prstGeom>
          <a:ln>
            <a:noFill/>
          </a:ln>
        </p:spPr>
        <p:txBody>
          <a:bodyPr/>
          <a:lstStyle/>
          <a:p>
            <a:r>
              <a:rPr lang="en-US"/>
              <a:t>Click icon to add picture</a:t>
            </a:r>
            <a:endParaRPr lang="en-US" dirty="0"/>
          </a:p>
        </p:txBody>
      </p:sp>
      <p:sp>
        <p:nvSpPr>
          <p:cNvPr id="26" name="Picture Placeholder 16">
            <a:extLst>
              <a:ext uri="{FF2B5EF4-FFF2-40B4-BE49-F238E27FC236}">
                <a16:creationId xmlns:a16="http://schemas.microsoft.com/office/drawing/2014/main" id="{7216C99D-59E0-D148-8FD5-A06B5D098A96}"/>
              </a:ext>
            </a:extLst>
          </p:cNvPr>
          <p:cNvSpPr>
            <a:spLocks noGrp="1"/>
          </p:cNvSpPr>
          <p:nvPr>
            <p:ph type="pic" sz="quarter" idx="24"/>
          </p:nvPr>
        </p:nvSpPr>
        <p:spPr>
          <a:xfrm>
            <a:off x="3603125" y="1785409"/>
            <a:ext cx="2160000" cy="2160000"/>
          </a:xfrm>
          <a:prstGeom prst="ellipse">
            <a:avLst/>
          </a:prstGeom>
          <a:ln>
            <a:noFill/>
          </a:ln>
        </p:spPr>
        <p:txBody>
          <a:bodyPr/>
          <a:lstStyle/>
          <a:p>
            <a:r>
              <a:rPr lang="en-US"/>
              <a:t>Click icon to add picture</a:t>
            </a:r>
            <a:endParaRPr lang="en-US" dirty="0"/>
          </a:p>
        </p:txBody>
      </p:sp>
      <p:sp>
        <p:nvSpPr>
          <p:cNvPr id="28" name="Picture Placeholder 16">
            <a:extLst>
              <a:ext uri="{FF2B5EF4-FFF2-40B4-BE49-F238E27FC236}">
                <a16:creationId xmlns:a16="http://schemas.microsoft.com/office/drawing/2014/main" id="{D4B99A33-76D9-4843-8919-AD5FEF9A31F2}"/>
              </a:ext>
            </a:extLst>
          </p:cNvPr>
          <p:cNvSpPr>
            <a:spLocks noGrp="1"/>
          </p:cNvSpPr>
          <p:nvPr>
            <p:ph type="pic" sz="quarter" idx="25"/>
          </p:nvPr>
        </p:nvSpPr>
        <p:spPr>
          <a:xfrm>
            <a:off x="6428875" y="1785409"/>
            <a:ext cx="2160000" cy="2160000"/>
          </a:xfrm>
          <a:prstGeom prst="ellipse">
            <a:avLst/>
          </a:prstGeom>
          <a:ln>
            <a:noFill/>
          </a:ln>
        </p:spPr>
        <p:txBody>
          <a:bodyPr/>
          <a:lstStyle/>
          <a:p>
            <a:r>
              <a:rPr lang="en-US"/>
              <a:t>Click icon to add picture</a:t>
            </a:r>
            <a:endParaRPr lang="en-US" dirty="0"/>
          </a:p>
        </p:txBody>
      </p:sp>
      <p:sp>
        <p:nvSpPr>
          <p:cNvPr id="30" name="Picture Placeholder 16">
            <a:extLst>
              <a:ext uri="{FF2B5EF4-FFF2-40B4-BE49-F238E27FC236}">
                <a16:creationId xmlns:a16="http://schemas.microsoft.com/office/drawing/2014/main" id="{961589AC-2E68-5C4F-BF84-D883C8663119}"/>
              </a:ext>
            </a:extLst>
          </p:cNvPr>
          <p:cNvSpPr>
            <a:spLocks noGrp="1"/>
          </p:cNvSpPr>
          <p:nvPr>
            <p:ph type="pic" sz="quarter" idx="26"/>
          </p:nvPr>
        </p:nvSpPr>
        <p:spPr>
          <a:xfrm>
            <a:off x="9260975" y="1785409"/>
            <a:ext cx="2160000" cy="2160000"/>
          </a:xfrm>
          <a:prstGeom prst="ellipse">
            <a:avLst/>
          </a:prstGeom>
          <a:ln>
            <a:noFill/>
          </a:ln>
        </p:spPr>
        <p:txBody>
          <a:bodyPr/>
          <a:lstStyle/>
          <a:p>
            <a:r>
              <a:rPr lang="en-US"/>
              <a:t>Click icon to add picture</a:t>
            </a:r>
            <a:endParaRPr lang="en-US" dirty="0"/>
          </a:p>
        </p:txBody>
      </p:sp>
    </p:spTree>
    <p:extLst>
      <p:ext uri="{BB962C8B-B14F-4D97-AF65-F5344CB8AC3E}">
        <p14:creationId xmlns:p14="http://schemas.microsoft.com/office/powerpoint/2010/main" val="648551354"/>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0" pos="1967">
          <p15:clr>
            <a:srgbClr val="A4A3A4"/>
          </p15:clr>
        </p15:guide>
        <p15:guide id="11" pos="2150">
          <p15:clr>
            <a:srgbClr val="A4A3A4"/>
          </p15:clr>
        </p15:guide>
        <p15:guide id="16" pos="3749">
          <p15:clr>
            <a:srgbClr val="A4A3A4"/>
          </p15:clr>
        </p15:guide>
        <p15:guide id="17" pos="3932">
          <p15:clr>
            <a:srgbClr val="A4A3A4"/>
          </p15:clr>
        </p15:guide>
        <p15:guide id="22" pos="5529">
          <p15:clr>
            <a:srgbClr val="A4A3A4"/>
          </p15:clr>
        </p15:guide>
        <p15:guide id="23" pos="5714">
          <p15:clr>
            <a:srgbClr val="A4A3A4"/>
          </p15:clr>
        </p15:guide>
        <p15:guide id="28" pos="3840">
          <p15:clr>
            <a:srgbClr val="F26B43"/>
          </p15:clr>
        </p15:guide>
        <p15:guide id="29" pos="5576">
          <p15:clr>
            <a:srgbClr val="F26B43"/>
          </p15:clr>
        </p15:guide>
        <p15:guide id="30" pos="2105">
          <p15:clr>
            <a:srgbClr val="F26B43"/>
          </p15:clr>
        </p15:guide>
        <p15:guide id="31" orient="horz" pos="2772" userDrawn="1">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Profile Slide">
    <p:bg>
      <p:bgRef idx="1001">
        <a:schemeClr val="bg2"/>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accent3"/>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err="1"/>
              <a:t>Firstname</a:t>
            </a:r>
            <a:r>
              <a:rPr lang="en-US" dirty="0"/>
              <a:t> </a:t>
            </a:r>
            <a:r>
              <a:rPr lang="en-US" dirty="0" err="1"/>
              <a:t>Lastname</a:t>
            </a:r>
            <a:endParaRPr lang="en-US" dirty="0"/>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tx1"/>
                </a:solidFill>
              </a:defRPr>
            </a:lvl1pPr>
          </a:lstStyle>
          <a:p>
            <a:pPr lvl="0"/>
            <a:r>
              <a:rPr lang="en-US" dirty="0"/>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tx1"/>
                </a:solidFill>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tx1"/>
                </a:solidFill>
                <a:latin typeface="+mj-lt"/>
              </a:defRPr>
            </a:lvl1pPr>
          </a:lstStyle>
          <a:p>
            <a:pPr lvl="0"/>
            <a:r>
              <a:rPr lang="en-US" dirty="0"/>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tx1"/>
                </a:solidFill>
                <a:latin typeface="+mj-lt"/>
              </a:defRPr>
            </a:lvl1pPr>
          </a:lstStyle>
          <a:p>
            <a:pPr lvl="0"/>
            <a:r>
              <a:rPr lang="en-US" dirty="0"/>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tx1"/>
                </a:solidFill>
              </a:defRPr>
            </a:lvl1pPr>
          </a:lstStyle>
          <a:p>
            <a:pPr lvl="0"/>
            <a:r>
              <a:rPr lang="en-US" dirty="0"/>
              <a:t>One</a:t>
            </a:r>
          </a:p>
          <a:p>
            <a:pPr lvl="0"/>
            <a:r>
              <a:rPr lang="en-US" dirty="0"/>
              <a:t>Two</a:t>
            </a:r>
          </a:p>
          <a:p>
            <a:pPr lvl="0"/>
            <a:r>
              <a:rPr lang="en-US" dirty="0"/>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tx1"/>
                </a:solidFill>
              </a:defRPr>
            </a:lvl1pPr>
          </a:lstStyle>
          <a:p>
            <a:pPr lvl="0"/>
            <a:r>
              <a:rPr lang="en-US" dirty="0"/>
              <a:t>Four</a:t>
            </a:r>
          </a:p>
          <a:p>
            <a:pPr lvl="0"/>
            <a:r>
              <a:rPr lang="en-US" dirty="0"/>
              <a:t>Five</a:t>
            </a:r>
          </a:p>
          <a:p>
            <a:pPr lvl="0"/>
            <a:r>
              <a:rPr lang="en-US" dirty="0"/>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tx1"/>
                </a:solidFill>
              </a:defRPr>
            </a:lvl1pPr>
          </a:lstStyle>
          <a:p>
            <a:pPr lvl="0"/>
            <a:r>
              <a:rPr lang="en-US" dirty="0"/>
              <a:t>Seven</a:t>
            </a:r>
          </a:p>
          <a:p>
            <a:pPr lvl="0"/>
            <a:r>
              <a:rPr lang="en-US" dirty="0"/>
              <a:t>Eight</a:t>
            </a:r>
          </a:p>
          <a:p>
            <a:pPr lvl="0"/>
            <a:r>
              <a:rPr lang="en-US" dirty="0"/>
              <a:t>Nine</a:t>
            </a:r>
          </a:p>
        </p:txBody>
      </p:sp>
    </p:spTree>
    <p:extLst>
      <p:ext uri="{BB962C8B-B14F-4D97-AF65-F5344CB8AC3E}">
        <p14:creationId xmlns:p14="http://schemas.microsoft.com/office/powerpoint/2010/main" val="156213940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userDrawn="1">
          <p15:clr>
            <a:srgbClr val="FBAE40"/>
          </p15:clr>
        </p15:guide>
        <p15:guide id="25" orient="horz" pos="709" userDrawn="1">
          <p15:clr>
            <a:srgbClr val="FBAE40"/>
          </p15:clr>
        </p15:guide>
        <p15:guide id="26" pos="6834" userDrawn="1">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Profile Slide 2">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tx1"/>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err="1"/>
              <a:t>Firstname</a:t>
            </a:r>
            <a:r>
              <a:rPr lang="en-US" dirty="0"/>
              <a:t> </a:t>
            </a:r>
            <a:r>
              <a:rPr lang="en-US" dirty="0" err="1"/>
              <a:t>Lastname</a:t>
            </a:r>
            <a:endParaRPr lang="en-US" dirty="0"/>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accent6"/>
                </a:solidFill>
              </a:defRPr>
            </a:lvl1pPr>
          </a:lstStyle>
          <a:p>
            <a:pPr lvl="0"/>
            <a:r>
              <a:rPr lang="en-US" dirty="0"/>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accent6"/>
                </a:solidFill>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accent6"/>
                </a:solidFill>
                <a:latin typeface="+mj-lt"/>
              </a:defRPr>
            </a:lvl1pPr>
          </a:lstStyle>
          <a:p>
            <a:pPr lvl="0"/>
            <a:r>
              <a:rPr lang="en-US" dirty="0"/>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accent6"/>
                </a:solidFill>
                <a:latin typeface="+mj-lt"/>
              </a:defRPr>
            </a:lvl1pPr>
          </a:lstStyle>
          <a:p>
            <a:pPr lvl="0"/>
            <a:r>
              <a:rPr lang="en-US" dirty="0"/>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accent6"/>
                </a:solidFill>
              </a:defRPr>
            </a:lvl1pPr>
          </a:lstStyle>
          <a:p>
            <a:pPr lvl="0"/>
            <a:r>
              <a:rPr lang="en-US" dirty="0"/>
              <a:t>One</a:t>
            </a:r>
          </a:p>
          <a:p>
            <a:pPr lvl="0"/>
            <a:r>
              <a:rPr lang="en-US" dirty="0"/>
              <a:t>Two</a:t>
            </a:r>
          </a:p>
          <a:p>
            <a:pPr lvl="0"/>
            <a:r>
              <a:rPr lang="en-US" dirty="0"/>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accent6"/>
                </a:solidFill>
              </a:defRPr>
            </a:lvl1pPr>
          </a:lstStyle>
          <a:p>
            <a:pPr lvl="0"/>
            <a:r>
              <a:rPr lang="en-US" dirty="0"/>
              <a:t>Four</a:t>
            </a:r>
          </a:p>
          <a:p>
            <a:pPr lvl="0"/>
            <a:r>
              <a:rPr lang="en-US" dirty="0"/>
              <a:t>Five</a:t>
            </a:r>
          </a:p>
          <a:p>
            <a:pPr lvl="0"/>
            <a:r>
              <a:rPr lang="en-US" dirty="0"/>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accent6"/>
                </a:solidFill>
              </a:defRPr>
            </a:lvl1pPr>
          </a:lstStyle>
          <a:p>
            <a:pPr lvl="0"/>
            <a:r>
              <a:rPr lang="en-US" dirty="0"/>
              <a:t>Seven</a:t>
            </a:r>
          </a:p>
          <a:p>
            <a:pPr lvl="0"/>
            <a:r>
              <a:rPr lang="en-US" dirty="0"/>
              <a:t>Eight</a:t>
            </a:r>
          </a:p>
          <a:p>
            <a:pPr lvl="0"/>
            <a:r>
              <a:rPr lang="en-US" dirty="0"/>
              <a:t>Nine</a:t>
            </a:r>
          </a:p>
        </p:txBody>
      </p:sp>
    </p:spTree>
    <p:extLst>
      <p:ext uri="{BB962C8B-B14F-4D97-AF65-F5344CB8AC3E}">
        <p14:creationId xmlns:p14="http://schemas.microsoft.com/office/powerpoint/2010/main" val="380117858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userDrawn="1">
          <p15:clr>
            <a:srgbClr val="FBAE40"/>
          </p15:clr>
        </p15:guide>
        <p15:guide id="25" orient="horz" pos="709" userDrawn="1">
          <p15:clr>
            <a:srgbClr val="FBAE40"/>
          </p15:clr>
        </p15:guide>
        <p15:guide id="26" pos="6834" userDrawn="1">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Large Number Divider 1">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4941888" y="585788"/>
            <a:ext cx="6667500" cy="690119"/>
          </a:xfrm>
        </p:spPr>
        <p:txBody>
          <a:bodyPr anchor="t">
            <a:noAutofit/>
          </a:bodyPr>
          <a:lstStyle>
            <a:lvl1pPr marL="0" indent="0">
              <a:spcAft>
                <a:spcPts val="600"/>
              </a:spcAft>
              <a:buFont typeface="Wingdings" panose="05000000000000000000" pitchFamily="2" charset="2"/>
              <a:buNone/>
              <a:defRPr sz="3600">
                <a:solidFill>
                  <a:schemeClr val="tx1"/>
                </a:solidFill>
                <a:latin typeface="+mj-lt"/>
              </a:defRPr>
            </a:lvl1pPr>
          </a:lstStyle>
          <a:p>
            <a:pPr lvl="0"/>
            <a:r>
              <a:rPr lang="en-US" dirty="0"/>
              <a:t>Section 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1</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Tree>
    <p:extLst>
      <p:ext uri="{BB962C8B-B14F-4D97-AF65-F5344CB8AC3E}">
        <p14:creationId xmlns:p14="http://schemas.microsoft.com/office/powerpoint/2010/main" val="309218211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1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E8663993-2CF4-0843-9834-2078442DBA7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9006332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2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25F75097-07A2-DA4F-AFC5-71B04739FCB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68473859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3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96CEF9B0-0F7A-414C-9382-56532822A96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55035194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4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0B03ADF2-CBA0-AB48-AC2A-77EAF2C81AA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77247137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End Slide Black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3694579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userDrawn="1">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5_Large Number Divider 1">
    <p:bg>
      <p:bgRef idx="1001">
        <a:schemeClr val="bg2"/>
      </p:bgRef>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1</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9" name="Title 1">
            <a:extLst>
              <a:ext uri="{FF2B5EF4-FFF2-40B4-BE49-F238E27FC236}">
                <a16:creationId xmlns:a16="http://schemas.microsoft.com/office/drawing/2014/main" id="{939C9626-6AB7-9442-8C32-698E08BC85A7}"/>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74459593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6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649666AF-1BFD-C547-B312-5E30EBC9B839}"/>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47228313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7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443D24FC-F71D-C245-A2DA-55D32F6AA87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57784161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8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DA3A573E-5425-E24C-AC5B-D2C67E89FC53}"/>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6422873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9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AD9EEC05-DC95-844E-868F-EEEB231AD96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58932719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00802985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endParaRPr lang="en-US" dirty="0"/>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2438410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97853416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endParaRPr lang="en-US" dirty="0"/>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165668527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dirty="0"/>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12063983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113" Type="http://schemas.openxmlformats.org/officeDocument/2006/relationships/slideLayout" Target="../slideLayouts/slideLayout113.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54" Type="http://schemas.openxmlformats.org/officeDocument/2006/relationships/slideLayout" Target="../slideLayouts/slideLayout54.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6" Type="http://schemas.openxmlformats.org/officeDocument/2006/relationships/slideLayout" Target="../slideLayouts/slideLayout106.xml"/><Relationship Id="rId114" Type="http://schemas.openxmlformats.org/officeDocument/2006/relationships/slideLayout" Target="../slideLayouts/slideLayout114.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110" Type="http://schemas.openxmlformats.org/officeDocument/2006/relationships/slideLayout" Target="../slideLayouts/slideLayout110.xml"/><Relationship Id="rId115" Type="http://schemas.openxmlformats.org/officeDocument/2006/relationships/theme" Target="../theme/theme1.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116" Type="http://schemas.openxmlformats.org/officeDocument/2006/relationships/image" Target="../media/image1.emf"/><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111" Type="http://schemas.openxmlformats.org/officeDocument/2006/relationships/slideLayout" Target="../slideLayouts/slideLayout11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16" cstate="hqprint">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80" r:id="rId1"/>
    <p:sldLayoutId id="2147484609" r:id="rId2"/>
    <p:sldLayoutId id="2147484577" r:id="rId3"/>
    <p:sldLayoutId id="2147485286" r:id="rId4"/>
    <p:sldLayoutId id="2147485390" r:id="rId5"/>
    <p:sldLayoutId id="2147484610" r:id="rId6"/>
    <p:sldLayoutId id="2147485389" r:id="rId7"/>
    <p:sldLayoutId id="2147485395" r:id="rId8"/>
    <p:sldLayoutId id="2147485396" r:id="rId9"/>
    <p:sldLayoutId id="2147484710" r:id="rId10"/>
    <p:sldLayoutId id="2147484240" r:id="rId11"/>
    <p:sldLayoutId id="2147484910" r:id="rId12"/>
    <p:sldLayoutId id="2147484911" r:id="rId13"/>
    <p:sldLayoutId id="2147485050" r:id="rId14"/>
    <p:sldLayoutId id="2147485165" r:id="rId15"/>
    <p:sldLayoutId id="2147484941" r:id="rId16"/>
    <p:sldLayoutId id="2147484942" r:id="rId17"/>
    <p:sldLayoutId id="2147485162" r:id="rId18"/>
    <p:sldLayoutId id="2147484639" r:id="rId19"/>
    <p:sldLayoutId id="2147484943" r:id="rId20"/>
    <p:sldLayoutId id="2147484603" r:id="rId21"/>
    <p:sldLayoutId id="2147485324" r:id="rId22"/>
    <p:sldLayoutId id="2147485326" r:id="rId23"/>
    <p:sldLayoutId id="2147485327" r:id="rId24"/>
    <p:sldLayoutId id="2147485328" r:id="rId25"/>
    <p:sldLayoutId id="2147485329" r:id="rId26"/>
    <p:sldLayoutId id="2147485330" r:id="rId27"/>
    <p:sldLayoutId id="2147485325" r:id="rId28"/>
    <p:sldLayoutId id="2147485331" r:id="rId29"/>
    <p:sldLayoutId id="2147485332" r:id="rId30"/>
    <p:sldLayoutId id="2147485366" r:id="rId31"/>
    <p:sldLayoutId id="2147485333" r:id="rId32"/>
    <p:sldLayoutId id="2147485334" r:id="rId33"/>
    <p:sldLayoutId id="2147485394" r:id="rId34"/>
    <p:sldLayoutId id="2147485340" r:id="rId35"/>
    <p:sldLayoutId id="2147485346" r:id="rId36"/>
    <p:sldLayoutId id="2147485349" r:id="rId37"/>
    <p:sldLayoutId id="2147485351" r:id="rId38"/>
    <p:sldLayoutId id="2147485369" r:id="rId39"/>
    <p:sldLayoutId id="2147485363" r:id="rId40"/>
    <p:sldLayoutId id="2147485370" r:id="rId41"/>
    <p:sldLayoutId id="2147484833" r:id="rId42"/>
    <p:sldLayoutId id="2147484834" r:id="rId43"/>
    <p:sldLayoutId id="2147484835" r:id="rId44"/>
    <p:sldLayoutId id="2147485385" r:id="rId45"/>
    <p:sldLayoutId id="2147485387" r:id="rId46"/>
    <p:sldLayoutId id="2147485382" r:id="rId47"/>
    <p:sldLayoutId id="2147484922" r:id="rId48"/>
    <p:sldLayoutId id="2147484923" r:id="rId49"/>
    <p:sldLayoutId id="2147485287" r:id="rId50"/>
    <p:sldLayoutId id="2147484924" r:id="rId51"/>
    <p:sldLayoutId id="2147484839" r:id="rId52"/>
    <p:sldLayoutId id="2147484840" r:id="rId53"/>
    <p:sldLayoutId id="2147485383" r:id="rId54"/>
    <p:sldLayoutId id="2147484841" r:id="rId55"/>
    <p:sldLayoutId id="2147484842" r:id="rId56"/>
    <p:sldLayoutId id="2147484843" r:id="rId57"/>
    <p:sldLayoutId id="2147484938" r:id="rId58"/>
    <p:sldLayoutId id="2147484939" r:id="rId59"/>
    <p:sldLayoutId id="2147484940" r:id="rId60"/>
    <p:sldLayoutId id="2147485161" r:id="rId61"/>
    <p:sldLayoutId id="2147485152" r:id="rId62"/>
    <p:sldLayoutId id="2147485153" r:id="rId63"/>
    <p:sldLayoutId id="2147485154" r:id="rId64"/>
    <p:sldLayoutId id="2147485379" r:id="rId65"/>
    <p:sldLayoutId id="2147485380" r:id="rId66"/>
    <p:sldLayoutId id="2147485381" r:id="rId67"/>
    <p:sldLayoutId id="2147484944" r:id="rId68"/>
    <p:sldLayoutId id="2147484945" r:id="rId69"/>
    <p:sldLayoutId id="2147485372" r:id="rId70"/>
    <p:sldLayoutId id="2147485373" r:id="rId71"/>
    <p:sldLayoutId id="2147485388" r:id="rId72"/>
    <p:sldLayoutId id="2147485296" r:id="rId73"/>
    <p:sldLayoutId id="2147485392" r:id="rId74"/>
    <p:sldLayoutId id="2147485393" r:id="rId75"/>
    <p:sldLayoutId id="2147485368" r:id="rId76"/>
    <p:sldLayoutId id="2147485367" r:id="rId77"/>
    <p:sldLayoutId id="2147485292" r:id="rId78"/>
    <p:sldLayoutId id="2147485294" r:id="rId79"/>
    <p:sldLayoutId id="2147485338" r:id="rId80"/>
    <p:sldLayoutId id="2147485339" r:id="rId81"/>
    <p:sldLayoutId id="2147485360" r:id="rId82"/>
    <p:sldLayoutId id="2147485364" r:id="rId83"/>
    <p:sldLayoutId id="2147485365" r:id="rId84"/>
    <p:sldLayoutId id="2147485352" r:id="rId85"/>
    <p:sldLayoutId id="2147485353" r:id="rId86"/>
    <p:sldLayoutId id="2147485354" r:id="rId87"/>
    <p:sldLayoutId id="2147485355" r:id="rId88"/>
    <p:sldLayoutId id="2147485356" r:id="rId89"/>
    <p:sldLayoutId id="2147485374" r:id="rId90"/>
    <p:sldLayoutId id="2147485375" r:id="rId91"/>
    <p:sldLayoutId id="2147485376" r:id="rId92"/>
    <p:sldLayoutId id="2147485377" r:id="rId93"/>
    <p:sldLayoutId id="2147485378" r:id="rId94"/>
    <p:sldLayoutId id="2147485137" r:id="rId95"/>
    <p:sldLayoutId id="2147485138" r:id="rId96"/>
    <p:sldLayoutId id="2147485139" r:id="rId97"/>
    <p:sldLayoutId id="2147485140" r:id="rId98"/>
    <p:sldLayoutId id="2147485141" r:id="rId99"/>
    <p:sldLayoutId id="2147485142" r:id="rId100"/>
    <p:sldLayoutId id="2147484249" r:id="rId101"/>
    <p:sldLayoutId id="2147484640" r:id="rId102"/>
    <p:sldLayoutId id="2147485288" r:id="rId103"/>
    <p:sldLayoutId id="2147485290" r:id="rId104"/>
    <p:sldLayoutId id="2147485289" r:id="rId105"/>
    <p:sldLayoutId id="2147485291" r:id="rId106"/>
    <p:sldLayoutId id="2147484584" r:id="rId107"/>
    <p:sldLayoutId id="2147484583" r:id="rId108"/>
    <p:sldLayoutId id="2147484671" r:id="rId109"/>
    <p:sldLayoutId id="2147484673" r:id="rId110"/>
    <p:sldLayoutId id="2147485391" r:id="rId111"/>
    <p:sldLayoutId id="2147484299" r:id="rId112"/>
    <p:sldLayoutId id="2147484263" r:id="rId113"/>
    <p:sldLayoutId id="2147485397" r:id="rId11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s://commons.wikimedia.org/wiki/File:Generic_Cola_Cans_1980s.jpg" TargetMode="External"/><Relationship Id="rId2" Type="http://schemas.openxmlformats.org/officeDocument/2006/relationships/image" Target="../media/image22.jpg"/><Relationship Id="rId1" Type="http://schemas.openxmlformats.org/officeDocument/2006/relationships/slideLayout" Target="../slideLayouts/slideLayout1.xml"/><Relationship Id="rId4" Type="http://schemas.openxmlformats.org/officeDocument/2006/relationships/hyperlink" Target="https://creativecommons.org/licenses/by-sa/3.0/"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18.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48.xml"/></Relationships>
</file>

<file path=ppt/slides/_rels/slide19.xml.rels><?xml version="1.0" encoding="UTF-8" standalone="yes"?>
<Relationships xmlns="http://schemas.openxmlformats.org/package/2006/relationships"><Relationship Id="rId2" Type="http://schemas.openxmlformats.org/officeDocument/2006/relationships/hyperlink" Target="https://docs.microsoft.com/en-us/dotnet/standard/generics/covariance-and-contravariance" TargetMode="External"/><Relationship Id="rId1" Type="http://schemas.openxmlformats.org/officeDocument/2006/relationships/slideLayout" Target="../slideLayouts/slideLayout73.xml"/></Relationships>
</file>

<file path=ppt/slides/_rels/slide2.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48.xml"/></Relationships>
</file>

<file path=ppt/slides/_rels/slide20.xml.rels><?xml version="1.0" encoding="UTF-8" standalone="yes"?>
<Relationships xmlns="http://schemas.openxmlformats.org/package/2006/relationships"><Relationship Id="rId2" Type="http://schemas.openxmlformats.org/officeDocument/2006/relationships/hyperlink" Target="https://docs.microsoft.com/en-us/dotnet/standard/generics/covariance-and-contravariance" TargetMode="External"/><Relationship Id="rId1" Type="http://schemas.openxmlformats.org/officeDocument/2006/relationships/slideLayout" Target="../slideLayouts/slideLayout11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22.xml.rels><?xml version="1.0" encoding="UTF-8" standalone="yes"?>
<Relationships xmlns="http://schemas.openxmlformats.org/package/2006/relationships"><Relationship Id="rId3" Type="http://schemas.openxmlformats.org/officeDocument/2006/relationships/hyperlink" Target="https://pixabay.com/en/traffic-light-signal-traffic-street-876047/" TargetMode="External"/><Relationship Id="rId2" Type="http://schemas.openxmlformats.org/officeDocument/2006/relationships/image" Target="../media/image28.jpg"/><Relationship Id="rId1" Type="http://schemas.openxmlformats.org/officeDocument/2006/relationships/slideLayout" Target="../slideLayouts/slideLayout48.xml"/></Relationships>
</file>

<file path=ppt/slides/_rels/slide23.xml.rels><?xml version="1.0" encoding="UTF-8" standalone="yes"?>
<Relationships xmlns="http://schemas.openxmlformats.org/package/2006/relationships"><Relationship Id="rId2" Type="http://schemas.openxmlformats.org/officeDocument/2006/relationships/hyperlink" Target="https://docs.microsoft.com/en-us/dotnet/csharp/language-reference/builtin-types/enum" TargetMode="External"/><Relationship Id="rId1" Type="http://schemas.openxmlformats.org/officeDocument/2006/relationships/slideLayout" Target="../slideLayouts/slideLayout101.xml"/></Relationships>
</file>

<file path=ppt/slides/_rels/slide24.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4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2" Type="http://schemas.openxmlformats.org/officeDocument/2006/relationships/hyperlink" Target="https://docs.microsoft.com/en-us/dotnet/standard/base-types/regular-expression-language-quick-reference" TargetMode="External"/><Relationship Id="rId1" Type="http://schemas.openxmlformats.org/officeDocument/2006/relationships/slideLayout" Target="../slideLayouts/slideLayout19.xml"/></Relationships>
</file>

<file path=ppt/slides/_rels/slide27.xml.rels><?xml version="1.0" encoding="UTF-8" standalone="yes"?>
<Relationships xmlns="http://schemas.openxmlformats.org/package/2006/relationships"><Relationship Id="rId2" Type="http://schemas.openxmlformats.org/officeDocument/2006/relationships/hyperlink" Target="https://docs.microsoft.com/en-us/dotnet/standard/base-types/grouping-constructs-in-regular-expressions" TargetMode="External"/><Relationship Id="rId1" Type="http://schemas.openxmlformats.org/officeDocument/2006/relationships/slideLayout" Target="../slideLayouts/slideLayout1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3.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4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5.xml.rels><?xml version="1.0" encoding="UTF-8" standalone="yes"?>
<Relationships xmlns="http://schemas.openxmlformats.org/package/2006/relationships"><Relationship Id="rId3" Type="http://schemas.openxmlformats.org/officeDocument/2006/relationships/hyperlink" Target="https://www.flickr.com/photos/wcouch/339331301" TargetMode="External"/><Relationship Id="rId2" Type="http://schemas.openxmlformats.org/officeDocument/2006/relationships/image" Target="../media/image25.jpg"/><Relationship Id="rId1" Type="http://schemas.openxmlformats.org/officeDocument/2006/relationships/slideLayout" Target="../slideLayouts/slideLayout48.xml"/><Relationship Id="rId4" Type="http://schemas.openxmlformats.org/officeDocument/2006/relationships/hyperlink" Target="https://creativecommons.org/licenses/by-nc-nd/3.0/"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8.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4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7C04F4-D44B-034E-BDA3-B1A28177F4AC}"/>
              </a:ext>
            </a:extLst>
          </p:cNvPr>
          <p:cNvSpPr>
            <a:spLocks noGrp="1"/>
          </p:cNvSpPr>
          <p:nvPr>
            <p:ph type="title"/>
          </p:nvPr>
        </p:nvSpPr>
        <p:spPr>
          <a:xfrm>
            <a:off x="588263" y="1563767"/>
            <a:ext cx="4167887" cy="1969770"/>
          </a:xfrm>
        </p:spPr>
        <p:txBody>
          <a:bodyPr/>
          <a:lstStyle/>
          <a:p>
            <a:r>
              <a:rPr lang="en-US" sz="3200" dirty="0"/>
              <a:t>C</a:t>
            </a:r>
            <a:r>
              <a:rPr lang="en-US" sz="3200" baseline="30000" dirty="0"/>
              <a:t>♯</a:t>
            </a:r>
            <a:br>
              <a:rPr lang="en-US" sz="3200" baseline="30000" dirty="0"/>
            </a:br>
            <a:r>
              <a:rPr lang="en-US" sz="3200" dirty="0"/>
              <a:t>Generics, Collections, Iterators, and Regular Expressions</a:t>
            </a:r>
            <a:endParaRPr lang="en-US" sz="3200" baseline="30000" dirty="0"/>
          </a:p>
        </p:txBody>
      </p:sp>
      <p:sp>
        <p:nvSpPr>
          <p:cNvPr id="3" name="Text Placeholder 2">
            <a:extLst>
              <a:ext uri="{FF2B5EF4-FFF2-40B4-BE49-F238E27FC236}">
                <a16:creationId xmlns:a16="http://schemas.microsoft.com/office/drawing/2014/main" id="{8979BC2D-2378-144D-8779-2C4A3D32B56B}"/>
              </a:ext>
            </a:extLst>
          </p:cNvPr>
          <p:cNvSpPr>
            <a:spLocks noGrp="1"/>
          </p:cNvSpPr>
          <p:nvPr>
            <p:ph type="body" sz="quarter" idx="12"/>
          </p:nvPr>
        </p:nvSpPr>
        <p:spPr>
          <a:xfrm>
            <a:off x="582042" y="3962400"/>
            <a:ext cx="4164583" cy="1015663"/>
          </a:xfrm>
        </p:spPr>
        <p:txBody>
          <a:bodyPr/>
          <a:lstStyle/>
          <a:p>
            <a:r>
              <a:rPr lang="en-US" dirty="0"/>
              <a:t>Rasmus Lystrøm</a:t>
            </a:r>
          </a:p>
          <a:p>
            <a:r>
              <a:rPr lang="en-US" dirty="0"/>
              <a:t>Associate Professor</a:t>
            </a:r>
          </a:p>
          <a:p>
            <a:r>
              <a:rPr lang="en-US" dirty="0"/>
              <a:t>ITU</a:t>
            </a:r>
          </a:p>
        </p:txBody>
      </p:sp>
      <p:pic>
        <p:nvPicPr>
          <p:cNvPr id="8" name="Picture 7" descr="Generic cola cans">
            <a:extLst>
              <a:ext uri="{FF2B5EF4-FFF2-40B4-BE49-F238E27FC236}">
                <a16:creationId xmlns:a16="http://schemas.microsoft.com/office/drawing/2014/main" id="{EC0A9162-031C-49E3-A042-5BCA7B82442B}"/>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4999513" y="1761785"/>
            <a:ext cx="6773387" cy="3334429"/>
          </a:xfrm>
          <a:prstGeom prst="rect">
            <a:avLst/>
          </a:prstGeom>
        </p:spPr>
      </p:pic>
      <p:sp>
        <p:nvSpPr>
          <p:cNvPr id="9" name="TextBox 8">
            <a:extLst>
              <a:ext uri="{FF2B5EF4-FFF2-40B4-BE49-F238E27FC236}">
                <a16:creationId xmlns:a16="http://schemas.microsoft.com/office/drawing/2014/main" id="{82A25AC6-BECC-41B8-8983-B77F583E8401}"/>
              </a:ext>
            </a:extLst>
          </p:cNvPr>
          <p:cNvSpPr txBox="1"/>
          <p:nvPr/>
        </p:nvSpPr>
        <p:spPr>
          <a:xfrm>
            <a:off x="5843635" y="6586913"/>
            <a:ext cx="6172200" cy="138499"/>
          </a:xfrm>
          <a:prstGeom prst="rect">
            <a:avLst/>
          </a:prstGeom>
          <a:noFill/>
        </p:spPr>
        <p:txBody>
          <a:bodyPr wrap="square" lIns="0" tIns="0" rIns="0" bIns="0" rtlCol="0">
            <a:spAutoFit/>
          </a:bodyPr>
          <a:lstStyle/>
          <a:p>
            <a:pPr algn="r"/>
            <a:r>
              <a:rPr lang="LID4096" sz="900" dirty="0">
                <a:hlinkClick r:id="rId3" tooltip="https://commons.wikimedia.org/wiki/File:Generic_Cola_Cans_1980s.jpg"/>
              </a:rPr>
              <a:t>This Photo</a:t>
            </a:r>
            <a:r>
              <a:rPr lang="LID4096" sz="900" dirty="0"/>
              <a:t> by Unknown Author is licensed under </a:t>
            </a:r>
            <a:r>
              <a:rPr lang="LID4096" sz="900" dirty="0">
                <a:hlinkClick r:id="rId4" tooltip="https://creativecommons.org/licenses/by-sa/3.0/"/>
              </a:rPr>
              <a:t>CC BY-SA</a:t>
            </a:r>
            <a:endParaRPr lang="LID4096" sz="900" dirty="0"/>
          </a:p>
        </p:txBody>
      </p:sp>
    </p:spTree>
    <p:extLst>
      <p:ext uri="{BB962C8B-B14F-4D97-AF65-F5344CB8AC3E}">
        <p14:creationId xmlns:p14="http://schemas.microsoft.com/office/powerpoint/2010/main" val="1111858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DC8847-FE3B-4A6E-B10A-9DAD45FFA5D7}"/>
              </a:ext>
            </a:extLst>
          </p:cNvPr>
          <p:cNvSpPr>
            <a:spLocks noGrp="1"/>
          </p:cNvSpPr>
          <p:nvPr>
            <p:ph type="title"/>
          </p:nvPr>
        </p:nvSpPr>
        <p:spPr/>
        <p:txBody>
          <a:bodyPr/>
          <a:lstStyle/>
          <a:p>
            <a:r>
              <a:rPr lang="da-DK" dirty="0"/>
              <a:t>System.Collections.Generic</a:t>
            </a:r>
            <a:endParaRPr lang="LID4096" dirty="0"/>
          </a:p>
        </p:txBody>
      </p:sp>
      <p:sp>
        <p:nvSpPr>
          <p:cNvPr id="23" name="TextBox 22">
            <a:extLst>
              <a:ext uri="{FF2B5EF4-FFF2-40B4-BE49-F238E27FC236}">
                <a16:creationId xmlns:a16="http://schemas.microsoft.com/office/drawing/2014/main" id="{03EBC202-B43D-497A-AA5E-D05B0003F816}"/>
              </a:ext>
            </a:extLst>
          </p:cNvPr>
          <p:cNvSpPr txBox="1"/>
          <p:nvPr/>
        </p:nvSpPr>
        <p:spPr>
          <a:xfrm>
            <a:off x="3081056" y="1645867"/>
            <a:ext cx="2344231" cy="572464"/>
          </a:xfrm>
          <a:prstGeom prst="rect">
            <a:avLst/>
          </a:prstGeom>
          <a:noFill/>
          <a:ln w="25400">
            <a:solidFill>
              <a:schemeClr val="tx1"/>
            </a:solidFill>
          </a:ln>
        </p:spPr>
        <p:txBody>
          <a:bodyPr wrap="none" lIns="182880" tIns="146304" rIns="182880" bIns="146304" rtlCol="0">
            <a:spAutoFit/>
          </a:bodyPr>
          <a:lstStyle/>
          <a:p>
            <a:pPr>
              <a:lnSpc>
                <a:spcPct val="90000"/>
              </a:lnSpc>
            </a:pPr>
            <a:r>
              <a:rPr lang="en-US" sz="2000" dirty="0" err="1">
                <a:gradFill>
                  <a:gsLst>
                    <a:gs pos="2917">
                      <a:schemeClr val="tx1"/>
                    </a:gs>
                    <a:gs pos="30000">
                      <a:schemeClr val="tx1"/>
                    </a:gs>
                  </a:gsLst>
                  <a:lin ang="5400000" scaled="0"/>
                </a:gradFill>
                <a:latin typeface="Consolas" panose="020B0609020204030204" pitchFamily="49" charset="0"/>
                <a:cs typeface="Consolas" panose="020B0609020204030204" pitchFamily="49" charset="0"/>
              </a:rPr>
              <a:t>IEnumerable</a:t>
            </a:r>
            <a:r>
              <a:rPr lang="en-US" sz="2000" dirty="0">
                <a:gradFill>
                  <a:gsLst>
                    <a:gs pos="2917">
                      <a:schemeClr val="tx1"/>
                    </a:gs>
                    <a:gs pos="30000">
                      <a:schemeClr val="tx1"/>
                    </a:gs>
                  </a:gsLst>
                  <a:lin ang="5400000" scaled="0"/>
                </a:gradFill>
                <a:latin typeface="Consolas" panose="020B0609020204030204" pitchFamily="49" charset="0"/>
                <a:cs typeface="Consolas" panose="020B0609020204030204" pitchFamily="49" charset="0"/>
              </a:rPr>
              <a:t>&lt;T&gt;</a:t>
            </a:r>
            <a:endParaRPr lang="da-DK" sz="2000" dirty="0" err="1">
              <a:gradFill>
                <a:gsLst>
                  <a:gs pos="2917">
                    <a:schemeClr val="tx1"/>
                  </a:gs>
                  <a:gs pos="30000">
                    <a:schemeClr val="tx1"/>
                  </a:gs>
                </a:gsLst>
                <a:lin ang="5400000" scaled="0"/>
              </a:gradFill>
              <a:latin typeface="Consolas" panose="020B0609020204030204" pitchFamily="49" charset="0"/>
              <a:cs typeface="Consolas" panose="020B0609020204030204" pitchFamily="49" charset="0"/>
            </a:endParaRPr>
          </a:p>
        </p:txBody>
      </p:sp>
      <p:sp>
        <p:nvSpPr>
          <p:cNvPr id="24" name="TextBox 23">
            <a:extLst>
              <a:ext uri="{FF2B5EF4-FFF2-40B4-BE49-F238E27FC236}">
                <a16:creationId xmlns:a16="http://schemas.microsoft.com/office/drawing/2014/main" id="{652663C0-1B35-4E31-8D17-EC721FD71F01}"/>
              </a:ext>
            </a:extLst>
          </p:cNvPr>
          <p:cNvSpPr txBox="1"/>
          <p:nvPr/>
        </p:nvSpPr>
        <p:spPr>
          <a:xfrm>
            <a:off x="3081055" y="2838436"/>
            <a:ext cx="2344231" cy="572464"/>
          </a:xfrm>
          <a:prstGeom prst="rect">
            <a:avLst/>
          </a:prstGeom>
          <a:noFill/>
          <a:ln w="25400">
            <a:solidFill>
              <a:schemeClr val="tx1"/>
            </a:solidFill>
          </a:ln>
        </p:spPr>
        <p:txBody>
          <a:bodyPr wrap="none" lIns="182880" tIns="146304" rIns="182880" bIns="146304" rtlCol="0">
            <a:spAutoFit/>
          </a:bodyPr>
          <a:lstStyle/>
          <a:p>
            <a:pPr>
              <a:lnSpc>
                <a:spcPct val="90000"/>
              </a:lnSpc>
            </a:pPr>
            <a:r>
              <a:rPr lang="en-US" sz="2000" dirty="0" err="1">
                <a:gradFill>
                  <a:gsLst>
                    <a:gs pos="2917">
                      <a:schemeClr val="tx1"/>
                    </a:gs>
                    <a:gs pos="30000">
                      <a:schemeClr val="tx1"/>
                    </a:gs>
                  </a:gsLst>
                  <a:lin ang="5400000" scaled="0"/>
                </a:gradFill>
                <a:latin typeface="Consolas" panose="020B0609020204030204" pitchFamily="49" charset="0"/>
                <a:cs typeface="Consolas" panose="020B0609020204030204" pitchFamily="49" charset="0"/>
              </a:rPr>
              <a:t>ICollection</a:t>
            </a:r>
            <a:r>
              <a:rPr lang="en-US" sz="2000" dirty="0">
                <a:gradFill>
                  <a:gsLst>
                    <a:gs pos="2917">
                      <a:schemeClr val="tx1"/>
                    </a:gs>
                    <a:gs pos="30000">
                      <a:schemeClr val="tx1"/>
                    </a:gs>
                  </a:gsLst>
                  <a:lin ang="5400000" scaled="0"/>
                </a:gradFill>
                <a:latin typeface="Consolas" panose="020B0609020204030204" pitchFamily="49" charset="0"/>
                <a:cs typeface="Consolas" panose="020B0609020204030204" pitchFamily="49" charset="0"/>
              </a:rPr>
              <a:t>&lt;T&gt;</a:t>
            </a:r>
            <a:endParaRPr lang="da-DK" sz="2000" dirty="0" err="1">
              <a:gradFill>
                <a:gsLst>
                  <a:gs pos="2917">
                    <a:schemeClr val="tx1"/>
                  </a:gs>
                  <a:gs pos="30000">
                    <a:schemeClr val="tx1"/>
                  </a:gs>
                </a:gsLst>
                <a:lin ang="5400000" scaled="0"/>
              </a:gradFill>
              <a:latin typeface="Consolas" panose="020B0609020204030204" pitchFamily="49" charset="0"/>
              <a:cs typeface="Consolas" panose="020B0609020204030204" pitchFamily="49" charset="0"/>
            </a:endParaRPr>
          </a:p>
        </p:txBody>
      </p:sp>
      <p:grpSp>
        <p:nvGrpSpPr>
          <p:cNvPr id="25" name="Group 24">
            <a:extLst>
              <a:ext uri="{FF2B5EF4-FFF2-40B4-BE49-F238E27FC236}">
                <a16:creationId xmlns:a16="http://schemas.microsoft.com/office/drawing/2014/main" id="{14536A05-B51A-4B2C-B93B-0E59E0F18F58}"/>
              </a:ext>
            </a:extLst>
          </p:cNvPr>
          <p:cNvGrpSpPr/>
          <p:nvPr/>
        </p:nvGrpSpPr>
        <p:grpSpPr>
          <a:xfrm>
            <a:off x="1583690" y="5357291"/>
            <a:ext cx="5502771" cy="572464"/>
            <a:chOff x="256797" y="4371310"/>
            <a:chExt cx="5502771" cy="572464"/>
          </a:xfrm>
        </p:grpSpPr>
        <p:sp>
          <p:nvSpPr>
            <p:cNvPr id="26" name="TextBox 25">
              <a:extLst>
                <a:ext uri="{FF2B5EF4-FFF2-40B4-BE49-F238E27FC236}">
                  <a16:creationId xmlns:a16="http://schemas.microsoft.com/office/drawing/2014/main" id="{17A43E18-57FB-447D-BAEE-7530F53FD24F}"/>
                </a:ext>
              </a:extLst>
            </p:cNvPr>
            <p:cNvSpPr txBox="1"/>
            <p:nvPr/>
          </p:nvSpPr>
          <p:spPr>
            <a:xfrm>
              <a:off x="256797" y="4371310"/>
              <a:ext cx="1497846" cy="572464"/>
            </a:xfrm>
            <a:prstGeom prst="rect">
              <a:avLst/>
            </a:prstGeom>
            <a:noFill/>
            <a:ln w="25400">
              <a:solidFill>
                <a:schemeClr val="tx1"/>
              </a:solidFill>
            </a:ln>
          </p:spPr>
          <p:txBody>
            <a:bodyPr wrap="none" lIns="182880" tIns="146304" rIns="182880" bIns="146304" rtlCol="0">
              <a:spAutoFit/>
            </a:bodyPr>
            <a:lstStyle/>
            <a:p>
              <a:pPr>
                <a:lnSpc>
                  <a:spcPct val="90000"/>
                </a:lnSpc>
              </a:pPr>
              <a:r>
                <a:rPr lang="en-US" sz="2000" dirty="0">
                  <a:gradFill>
                    <a:gsLst>
                      <a:gs pos="2917">
                        <a:schemeClr val="tx1"/>
                      </a:gs>
                      <a:gs pos="30000">
                        <a:schemeClr val="tx1"/>
                      </a:gs>
                    </a:gsLst>
                    <a:lin ang="5400000" scaled="0"/>
                  </a:gradFill>
                  <a:latin typeface="Consolas" panose="020B0609020204030204" pitchFamily="49" charset="0"/>
                  <a:cs typeface="Consolas" panose="020B0609020204030204" pitchFamily="49" charset="0"/>
                </a:rPr>
                <a:t>Stack&lt;T&gt;</a:t>
              </a:r>
              <a:endParaRPr lang="da-DK" sz="2000" dirty="0" err="1">
                <a:gradFill>
                  <a:gsLst>
                    <a:gs pos="2917">
                      <a:schemeClr val="tx1"/>
                    </a:gs>
                    <a:gs pos="30000">
                      <a:schemeClr val="tx1"/>
                    </a:gs>
                  </a:gsLst>
                  <a:lin ang="5400000" scaled="0"/>
                </a:gradFill>
                <a:latin typeface="Consolas" panose="020B0609020204030204" pitchFamily="49" charset="0"/>
                <a:cs typeface="Consolas" panose="020B0609020204030204" pitchFamily="49" charset="0"/>
              </a:endParaRPr>
            </a:p>
          </p:txBody>
        </p:sp>
        <p:sp>
          <p:nvSpPr>
            <p:cNvPr id="27" name="TextBox 26">
              <a:extLst>
                <a:ext uri="{FF2B5EF4-FFF2-40B4-BE49-F238E27FC236}">
                  <a16:creationId xmlns:a16="http://schemas.microsoft.com/office/drawing/2014/main" id="{40968128-5438-4C35-9693-D36CD92E08B4}"/>
                </a:ext>
              </a:extLst>
            </p:cNvPr>
            <p:cNvSpPr txBox="1"/>
            <p:nvPr/>
          </p:nvSpPr>
          <p:spPr>
            <a:xfrm>
              <a:off x="4261722" y="4371310"/>
              <a:ext cx="1497846" cy="572464"/>
            </a:xfrm>
            <a:prstGeom prst="rect">
              <a:avLst/>
            </a:prstGeom>
            <a:noFill/>
            <a:ln w="25400">
              <a:solidFill>
                <a:schemeClr val="tx1"/>
              </a:solidFill>
            </a:ln>
          </p:spPr>
          <p:txBody>
            <a:bodyPr wrap="none" lIns="182880" tIns="146304" rIns="182880" bIns="146304" rtlCol="0">
              <a:spAutoFit/>
            </a:bodyPr>
            <a:lstStyle/>
            <a:p>
              <a:pPr>
                <a:lnSpc>
                  <a:spcPct val="90000"/>
                </a:lnSpc>
              </a:pPr>
              <a:r>
                <a:rPr lang="en-US" sz="2000" dirty="0">
                  <a:gradFill>
                    <a:gsLst>
                      <a:gs pos="2917">
                        <a:schemeClr val="tx1"/>
                      </a:gs>
                      <a:gs pos="30000">
                        <a:schemeClr val="tx1"/>
                      </a:gs>
                    </a:gsLst>
                    <a:lin ang="5400000" scaled="0"/>
                  </a:gradFill>
                  <a:latin typeface="Consolas" panose="020B0609020204030204" pitchFamily="49" charset="0"/>
                  <a:cs typeface="Consolas" panose="020B0609020204030204" pitchFamily="49" charset="0"/>
                </a:rPr>
                <a:t>Queue&lt;T&gt;</a:t>
              </a:r>
              <a:endParaRPr lang="da-DK" sz="2000" dirty="0" err="1">
                <a:gradFill>
                  <a:gsLst>
                    <a:gs pos="2917">
                      <a:schemeClr val="tx1"/>
                    </a:gs>
                    <a:gs pos="30000">
                      <a:schemeClr val="tx1"/>
                    </a:gs>
                  </a:gsLst>
                  <a:lin ang="5400000" scaled="0"/>
                </a:gradFill>
                <a:latin typeface="Consolas" panose="020B0609020204030204" pitchFamily="49" charset="0"/>
                <a:cs typeface="Consolas" panose="020B0609020204030204" pitchFamily="49" charset="0"/>
              </a:endParaRPr>
            </a:p>
          </p:txBody>
        </p:sp>
        <p:sp>
          <p:nvSpPr>
            <p:cNvPr id="28" name="TextBox 27">
              <a:extLst>
                <a:ext uri="{FF2B5EF4-FFF2-40B4-BE49-F238E27FC236}">
                  <a16:creationId xmlns:a16="http://schemas.microsoft.com/office/drawing/2014/main" id="{D4BDA41C-A7BD-40E2-B6A4-32C7C5E3C0B5}"/>
                </a:ext>
              </a:extLst>
            </p:cNvPr>
            <p:cNvSpPr txBox="1"/>
            <p:nvPr/>
          </p:nvSpPr>
          <p:spPr>
            <a:xfrm>
              <a:off x="1906599" y="4371310"/>
              <a:ext cx="2203167" cy="572464"/>
            </a:xfrm>
            <a:prstGeom prst="rect">
              <a:avLst/>
            </a:prstGeom>
            <a:noFill/>
            <a:ln w="25400">
              <a:solidFill>
                <a:schemeClr val="tx1"/>
              </a:solidFill>
            </a:ln>
          </p:spPr>
          <p:txBody>
            <a:bodyPr wrap="none" lIns="182880" tIns="146304" rIns="182880" bIns="146304" rtlCol="0">
              <a:spAutoFit/>
            </a:bodyPr>
            <a:lstStyle/>
            <a:p>
              <a:pPr>
                <a:lnSpc>
                  <a:spcPct val="90000"/>
                </a:lnSpc>
              </a:pPr>
              <a:r>
                <a:rPr lang="en-US" sz="2000" dirty="0" err="1">
                  <a:gradFill>
                    <a:gsLst>
                      <a:gs pos="2917">
                        <a:schemeClr val="tx1"/>
                      </a:gs>
                      <a:gs pos="30000">
                        <a:schemeClr val="tx1"/>
                      </a:gs>
                    </a:gsLst>
                    <a:lin ang="5400000" scaled="0"/>
                  </a:gradFill>
                  <a:latin typeface="Consolas" panose="020B0609020204030204" pitchFamily="49" charset="0"/>
                  <a:cs typeface="Consolas" panose="020B0609020204030204" pitchFamily="49" charset="0"/>
                </a:rPr>
                <a:t>LinkedList</a:t>
              </a:r>
              <a:r>
                <a:rPr lang="en-US" sz="2000" dirty="0">
                  <a:gradFill>
                    <a:gsLst>
                      <a:gs pos="2917">
                        <a:schemeClr val="tx1"/>
                      </a:gs>
                      <a:gs pos="30000">
                        <a:schemeClr val="tx1"/>
                      </a:gs>
                    </a:gsLst>
                    <a:lin ang="5400000" scaled="0"/>
                  </a:gradFill>
                  <a:latin typeface="Consolas" panose="020B0609020204030204" pitchFamily="49" charset="0"/>
                  <a:cs typeface="Consolas" panose="020B0609020204030204" pitchFamily="49" charset="0"/>
                </a:rPr>
                <a:t>&lt;T&gt;</a:t>
              </a:r>
              <a:endParaRPr lang="da-DK" sz="2000" dirty="0" err="1">
                <a:gradFill>
                  <a:gsLst>
                    <a:gs pos="2917">
                      <a:schemeClr val="tx1"/>
                    </a:gs>
                    <a:gs pos="30000">
                      <a:schemeClr val="tx1"/>
                    </a:gs>
                  </a:gsLst>
                  <a:lin ang="5400000" scaled="0"/>
                </a:gradFill>
                <a:latin typeface="Consolas" panose="020B0609020204030204" pitchFamily="49" charset="0"/>
                <a:cs typeface="Consolas" panose="020B0609020204030204" pitchFamily="49" charset="0"/>
              </a:endParaRPr>
            </a:p>
          </p:txBody>
        </p:sp>
      </p:grpSp>
      <p:sp>
        <p:nvSpPr>
          <p:cNvPr id="29" name="TextBox 28">
            <a:extLst>
              <a:ext uri="{FF2B5EF4-FFF2-40B4-BE49-F238E27FC236}">
                <a16:creationId xmlns:a16="http://schemas.microsoft.com/office/drawing/2014/main" id="{3095F8BF-C4A5-462F-A687-55B1706DC60D}"/>
              </a:ext>
            </a:extLst>
          </p:cNvPr>
          <p:cNvSpPr txBox="1"/>
          <p:nvPr/>
        </p:nvSpPr>
        <p:spPr>
          <a:xfrm>
            <a:off x="6337538" y="2318373"/>
            <a:ext cx="1497846" cy="572464"/>
          </a:xfrm>
          <a:prstGeom prst="rect">
            <a:avLst/>
          </a:prstGeom>
          <a:noFill/>
          <a:ln w="25400">
            <a:solidFill>
              <a:schemeClr val="tx1"/>
            </a:solidFill>
          </a:ln>
        </p:spPr>
        <p:txBody>
          <a:bodyPr wrap="none" lIns="182880" tIns="146304" rIns="182880" bIns="146304" rtlCol="0">
            <a:spAutoFit/>
          </a:bodyPr>
          <a:lstStyle/>
          <a:p>
            <a:pPr>
              <a:lnSpc>
                <a:spcPct val="90000"/>
              </a:lnSpc>
            </a:pPr>
            <a:r>
              <a:rPr lang="en-US" sz="2000" dirty="0" err="1">
                <a:gradFill>
                  <a:gsLst>
                    <a:gs pos="2917">
                      <a:schemeClr val="tx1"/>
                    </a:gs>
                    <a:gs pos="30000">
                      <a:schemeClr val="tx1"/>
                    </a:gs>
                  </a:gsLst>
                  <a:lin ang="5400000" scaled="0"/>
                </a:gradFill>
                <a:latin typeface="Consolas" panose="020B0609020204030204" pitchFamily="49" charset="0"/>
                <a:cs typeface="Consolas" panose="020B0609020204030204" pitchFamily="49" charset="0"/>
              </a:rPr>
              <a:t>IList</a:t>
            </a:r>
            <a:r>
              <a:rPr lang="en-US" sz="2000" dirty="0">
                <a:gradFill>
                  <a:gsLst>
                    <a:gs pos="2917">
                      <a:schemeClr val="tx1"/>
                    </a:gs>
                    <a:gs pos="30000">
                      <a:schemeClr val="tx1"/>
                    </a:gs>
                  </a:gsLst>
                  <a:lin ang="5400000" scaled="0"/>
                </a:gradFill>
                <a:latin typeface="Consolas" panose="020B0609020204030204" pitchFamily="49" charset="0"/>
                <a:cs typeface="Consolas" panose="020B0609020204030204" pitchFamily="49" charset="0"/>
              </a:rPr>
              <a:t>&lt;T&gt;</a:t>
            </a:r>
            <a:endParaRPr lang="da-DK" sz="2000" dirty="0" err="1">
              <a:gradFill>
                <a:gsLst>
                  <a:gs pos="2917">
                    <a:schemeClr val="tx1"/>
                  </a:gs>
                  <a:gs pos="30000">
                    <a:schemeClr val="tx1"/>
                  </a:gs>
                </a:gsLst>
                <a:lin ang="5400000" scaled="0"/>
              </a:gradFill>
              <a:latin typeface="Consolas" panose="020B0609020204030204" pitchFamily="49" charset="0"/>
              <a:cs typeface="Consolas" panose="020B0609020204030204" pitchFamily="49" charset="0"/>
            </a:endParaRPr>
          </a:p>
        </p:txBody>
      </p:sp>
      <p:sp>
        <p:nvSpPr>
          <p:cNvPr id="30" name="TextBox 29">
            <a:extLst>
              <a:ext uri="{FF2B5EF4-FFF2-40B4-BE49-F238E27FC236}">
                <a16:creationId xmlns:a16="http://schemas.microsoft.com/office/drawing/2014/main" id="{77105CF4-E344-4AE2-B87A-85DD0A62136C}"/>
              </a:ext>
            </a:extLst>
          </p:cNvPr>
          <p:cNvSpPr txBox="1"/>
          <p:nvPr/>
        </p:nvSpPr>
        <p:spPr>
          <a:xfrm>
            <a:off x="6337538" y="3837832"/>
            <a:ext cx="1356782" cy="572464"/>
          </a:xfrm>
          <a:prstGeom prst="rect">
            <a:avLst/>
          </a:prstGeom>
          <a:noFill/>
          <a:ln w="25400">
            <a:solidFill>
              <a:schemeClr val="tx1"/>
            </a:solidFill>
          </a:ln>
        </p:spPr>
        <p:txBody>
          <a:bodyPr wrap="none" lIns="182880" tIns="146304" rIns="182880" bIns="146304" rtlCol="0">
            <a:spAutoFit/>
          </a:bodyPr>
          <a:lstStyle/>
          <a:p>
            <a:pPr>
              <a:lnSpc>
                <a:spcPct val="90000"/>
              </a:lnSpc>
            </a:pPr>
            <a:r>
              <a:rPr lang="en-US" sz="2000" dirty="0" err="1">
                <a:gradFill>
                  <a:gsLst>
                    <a:gs pos="2917">
                      <a:schemeClr val="tx1"/>
                    </a:gs>
                    <a:gs pos="30000">
                      <a:schemeClr val="tx1"/>
                    </a:gs>
                  </a:gsLst>
                  <a:lin ang="5400000" scaled="0"/>
                </a:gradFill>
                <a:latin typeface="Consolas" panose="020B0609020204030204" pitchFamily="49" charset="0"/>
                <a:cs typeface="Consolas" panose="020B0609020204030204" pitchFamily="49" charset="0"/>
              </a:rPr>
              <a:t>ISet</a:t>
            </a:r>
            <a:r>
              <a:rPr lang="en-US" sz="2000" dirty="0">
                <a:gradFill>
                  <a:gsLst>
                    <a:gs pos="2917">
                      <a:schemeClr val="tx1"/>
                    </a:gs>
                    <a:gs pos="30000">
                      <a:schemeClr val="tx1"/>
                    </a:gs>
                  </a:gsLst>
                  <a:lin ang="5400000" scaled="0"/>
                </a:gradFill>
                <a:latin typeface="Consolas" panose="020B0609020204030204" pitchFamily="49" charset="0"/>
                <a:cs typeface="Consolas" panose="020B0609020204030204" pitchFamily="49" charset="0"/>
              </a:rPr>
              <a:t>&lt;T&gt;</a:t>
            </a:r>
            <a:endParaRPr lang="da-DK" sz="2000" dirty="0" err="1">
              <a:gradFill>
                <a:gsLst>
                  <a:gs pos="2917">
                    <a:schemeClr val="tx1"/>
                  </a:gs>
                  <a:gs pos="30000">
                    <a:schemeClr val="tx1"/>
                  </a:gs>
                </a:gsLst>
                <a:lin ang="5400000" scaled="0"/>
              </a:gradFill>
              <a:latin typeface="Consolas" panose="020B0609020204030204" pitchFamily="49" charset="0"/>
              <a:cs typeface="Consolas" panose="020B0609020204030204" pitchFamily="49" charset="0"/>
            </a:endParaRPr>
          </a:p>
        </p:txBody>
      </p:sp>
      <p:sp>
        <p:nvSpPr>
          <p:cNvPr id="31" name="TextBox 30">
            <a:extLst>
              <a:ext uri="{FF2B5EF4-FFF2-40B4-BE49-F238E27FC236}">
                <a16:creationId xmlns:a16="http://schemas.microsoft.com/office/drawing/2014/main" id="{DC51A45D-3C11-4141-9660-5CA5136D5E8A}"/>
              </a:ext>
            </a:extLst>
          </p:cNvPr>
          <p:cNvSpPr txBox="1"/>
          <p:nvPr/>
        </p:nvSpPr>
        <p:spPr>
          <a:xfrm>
            <a:off x="8967005" y="2318373"/>
            <a:ext cx="1356782" cy="572464"/>
          </a:xfrm>
          <a:prstGeom prst="rect">
            <a:avLst/>
          </a:prstGeom>
          <a:noFill/>
          <a:ln w="25400">
            <a:solidFill>
              <a:schemeClr val="tx1"/>
            </a:solidFill>
          </a:ln>
        </p:spPr>
        <p:txBody>
          <a:bodyPr wrap="none" lIns="182880" tIns="146304" rIns="182880" bIns="146304" rtlCol="0">
            <a:spAutoFit/>
          </a:bodyPr>
          <a:lstStyle/>
          <a:p>
            <a:pPr>
              <a:lnSpc>
                <a:spcPct val="90000"/>
              </a:lnSpc>
            </a:pPr>
            <a:r>
              <a:rPr lang="en-US" sz="2000" dirty="0">
                <a:gradFill>
                  <a:gsLst>
                    <a:gs pos="2917">
                      <a:schemeClr val="tx1"/>
                    </a:gs>
                    <a:gs pos="30000">
                      <a:schemeClr val="tx1"/>
                    </a:gs>
                  </a:gsLst>
                  <a:lin ang="5400000" scaled="0"/>
                </a:gradFill>
                <a:latin typeface="Consolas" panose="020B0609020204030204" pitchFamily="49" charset="0"/>
                <a:cs typeface="Consolas" panose="020B0609020204030204" pitchFamily="49" charset="0"/>
              </a:rPr>
              <a:t>List&lt;T&gt;</a:t>
            </a:r>
            <a:endParaRPr lang="da-DK" sz="2000" dirty="0" err="1">
              <a:gradFill>
                <a:gsLst>
                  <a:gs pos="2917">
                    <a:schemeClr val="tx1"/>
                  </a:gs>
                  <a:gs pos="30000">
                    <a:schemeClr val="tx1"/>
                  </a:gs>
                </a:gsLst>
                <a:lin ang="5400000" scaled="0"/>
              </a:gradFill>
              <a:latin typeface="Consolas" panose="020B0609020204030204" pitchFamily="49" charset="0"/>
              <a:cs typeface="Consolas" panose="020B0609020204030204" pitchFamily="49" charset="0"/>
            </a:endParaRPr>
          </a:p>
        </p:txBody>
      </p:sp>
      <p:sp>
        <p:nvSpPr>
          <p:cNvPr id="32" name="TextBox 31">
            <a:extLst>
              <a:ext uri="{FF2B5EF4-FFF2-40B4-BE49-F238E27FC236}">
                <a16:creationId xmlns:a16="http://schemas.microsoft.com/office/drawing/2014/main" id="{DDC09638-AB0F-4094-AE95-CEF39255D208}"/>
              </a:ext>
            </a:extLst>
          </p:cNvPr>
          <p:cNvSpPr txBox="1"/>
          <p:nvPr/>
        </p:nvSpPr>
        <p:spPr>
          <a:xfrm>
            <a:off x="8543813" y="3410900"/>
            <a:ext cx="1779974" cy="572464"/>
          </a:xfrm>
          <a:prstGeom prst="rect">
            <a:avLst/>
          </a:prstGeom>
          <a:noFill/>
          <a:ln w="25400">
            <a:solidFill>
              <a:schemeClr val="tx1"/>
            </a:solidFill>
          </a:ln>
        </p:spPr>
        <p:txBody>
          <a:bodyPr wrap="none" lIns="182880" tIns="146304" rIns="182880" bIns="146304" rtlCol="0">
            <a:spAutoFit/>
          </a:bodyPr>
          <a:lstStyle/>
          <a:p>
            <a:pPr>
              <a:lnSpc>
                <a:spcPct val="90000"/>
              </a:lnSpc>
            </a:pPr>
            <a:r>
              <a:rPr lang="en-US" sz="2000" dirty="0" err="1">
                <a:gradFill>
                  <a:gsLst>
                    <a:gs pos="2917">
                      <a:schemeClr val="tx1"/>
                    </a:gs>
                    <a:gs pos="30000">
                      <a:schemeClr val="tx1"/>
                    </a:gs>
                  </a:gsLst>
                  <a:lin ang="5400000" scaled="0"/>
                </a:gradFill>
                <a:latin typeface="Consolas" panose="020B0609020204030204" pitchFamily="49" charset="0"/>
                <a:cs typeface="Consolas" panose="020B0609020204030204" pitchFamily="49" charset="0"/>
              </a:rPr>
              <a:t>HashSet</a:t>
            </a:r>
            <a:r>
              <a:rPr lang="en-US" sz="2000" dirty="0">
                <a:gradFill>
                  <a:gsLst>
                    <a:gs pos="2917">
                      <a:schemeClr val="tx1"/>
                    </a:gs>
                    <a:gs pos="30000">
                      <a:schemeClr val="tx1"/>
                    </a:gs>
                  </a:gsLst>
                  <a:lin ang="5400000" scaled="0"/>
                </a:gradFill>
                <a:latin typeface="Consolas" panose="020B0609020204030204" pitchFamily="49" charset="0"/>
                <a:cs typeface="Consolas" panose="020B0609020204030204" pitchFamily="49" charset="0"/>
              </a:rPr>
              <a:t>&lt;T&gt;</a:t>
            </a:r>
            <a:endParaRPr lang="da-DK" sz="2000" dirty="0" err="1">
              <a:gradFill>
                <a:gsLst>
                  <a:gs pos="2917">
                    <a:schemeClr val="tx1"/>
                  </a:gs>
                  <a:gs pos="30000">
                    <a:schemeClr val="tx1"/>
                  </a:gs>
                </a:gsLst>
                <a:lin ang="5400000" scaled="0"/>
              </a:gradFill>
              <a:latin typeface="Consolas" panose="020B0609020204030204" pitchFamily="49" charset="0"/>
              <a:cs typeface="Consolas" panose="020B0609020204030204" pitchFamily="49" charset="0"/>
            </a:endParaRPr>
          </a:p>
        </p:txBody>
      </p:sp>
      <p:sp>
        <p:nvSpPr>
          <p:cNvPr id="33" name="TextBox 32">
            <a:extLst>
              <a:ext uri="{FF2B5EF4-FFF2-40B4-BE49-F238E27FC236}">
                <a16:creationId xmlns:a16="http://schemas.microsoft.com/office/drawing/2014/main" id="{3762F7E8-4D8B-414A-944E-F3241D538B8E}"/>
              </a:ext>
            </a:extLst>
          </p:cNvPr>
          <p:cNvSpPr txBox="1"/>
          <p:nvPr/>
        </p:nvSpPr>
        <p:spPr>
          <a:xfrm>
            <a:off x="8402748" y="4940085"/>
            <a:ext cx="2062103" cy="572464"/>
          </a:xfrm>
          <a:prstGeom prst="rect">
            <a:avLst/>
          </a:prstGeom>
          <a:noFill/>
          <a:ln w="25400">
            <a:solidFill>
              <a:schemeClr val="tx1"/>
            </a:solidFill>
          </a:ln>
        </p:spPr>
        <p:txBody>
          <a:bodyPr wrap="none" lIns="182880" tIns="146304" rIns="182880" bIns="146304" rtlCol="0">
            <a:spAutoFit/>
          </a:bodyPr>
          <a:lstStyle/>
          <a:p>
            <a:pPr>
              <a:lnSpc>
                <a:spcPct val="90000"/>
              </a:lnSpc>
            </a:pPr>
            <a:r>
              <a:rPr lang="en-US" sz="2000" dirty="0" err="1">
                <a:gradFill>
                  <a:gsLst>
                    <a:gs pos="2917">
                      <a:schemeClr val="tx1"/>
                    </a:gs>
                    <a:gs pos="30000">
                      <a:schemeClr val="tx1"/>
                    </a:gs>
                  </a:gsLst>
                  <a:lin ang="5400000" scaled="0"/>
                </a:gradFill>
                <a:latin typeface="Consolas" panose="020B0609020204030204" pitchFamily="49" charset="0"/>
                <a:cs typeface="Consolas" panose="020B0609020204030204" pitchFamily="49" charset="0"/>
              </a:rPr>
              <a:t>SortedSet</a:t>
            </a:r>
            <a:r>
              <a:rPr lang="en-US" sz="2000" dirty="0">
                <a:gradFill>
                  <a:gsLst>
                    <a:gs pos="2917">
                      <a:schemeClr val="tx1"/>
                    </a:gs>
                    <a:gs pos="30000">
                      <a:schemeClr val="tx1"/>
                    </a:gs>
                  </a:gsLst>
                  <a:lin ang="5400000" scaled="0"/>
                </a:gradFill>
                <a:latin typeface="Consolas" panose="020B0609020204030204" pitchFamily="49" charset="0"/>
                <a:cs typeface="Consolas" panose="020B0609020204030204" pitchFamily="49" charset="0"/>
              </a:rPr>
              <a:t>&lt;T&gt;</a:t>
            </a:r>
            <a:endParaRPr lang="da-DK" sz="2000" dirty="0" err="1">
              <a:gradFill>
                <a:gsLst>
                  <a:gs pos="2917">
                    <a:schemeClr val="tx1"/>
                  </a:gs>
                  <a:gs pos="30000">
                    <a:schemeClr val="tx1"/>
                  </a:gs>
                </a:gsLst>
                <a:lin ang="5400000" scaled="0"/>
              </a:gradFill>
              <a:latin typeface="Consolas" panose="020B0609020204030204" pitchFamily="49" charset="0"/>
              <a:cs typeface="Consolas" panose="020B0609020204030204" pitchFamily="49" charset="0"/>
            </a:endParaRPr>
          </a:p>
        </p:txBody>
      </p:sp>
      <p:cxnSp>
        <p:nvCxnSpPr>
          <p:cNvPr id="34" name="Straight Arrow Connector 33">
            <a:extLst>
              <a:ext uri="{FF2B5EF4-FFF2-40B4-BE49-F238E27FC236}">
                <a16:creationId xmlns:a16="http://schemas.microsoft.com/office/drawing/2014/main" id="{1F105F4C-8D56-49B4-ABF7-82988F0BE9AE}"/>
              </a:ext>
            </a:extLst>
          </p:cNvPr>
          <p:cNvCxnSpPr>
            <a:stCxn id="31" idx="1"/>
            <a:endCxn id="29" idx="3"/>
          </p:cNvCxnSpPr>
          <p:nvPr/>
        </p:nvCxnSpPr>
        <p:spPr>
          <a:xfrm flipH="1">
            <a:off x="7835384" y="2604605"/>
            <a:ext cx="1131621" cy="0"/>
          </a:xfrm>
          <a:prstGeom prst="straightConnector1">
            <a:avLst/>
          </a:prstGeom>
          <a:ln w="2540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A8A8B6DD-9EC4-4C65-B8E8-8041A3082011}"/>
              </a:ext>
            </a:extLst>
          </p:cNvPr>
          <p:cNvCxnSpPr>
            <a:stCxn id="32" idx="1"/>
            <a:endCxn id="30" idx="3"/>
          </p:cNvCxnSpPr>
          <p:nvPr/>
        </p:nvCxnSpPr>
        <p:spPr>
          <a:xfrm flipH="1">
            <a:off x="7694320" y="3697132"/>
            <a:ext cx="849493" cy="426932"/>
          </a:xfrm>
          <a:prstGeom prst="straightConnector1">
            <a:avLst/>
          </a:prstGeom>
          <a:ln w="2540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F3845C64-6859-45D7-9969-410C7241FF26}"/>
              </a:ext>
            </a:extLst>
          </p:cNvPr>
          <p:cNvCxnSpPr>
            <a:stCxn id="33" idx="1"/>
            <a:endCxn id="30" idx="3"/>
          </p:cNvCxnSpPr>
          <p:nvPr/>
        </p:nvCxnSpPr>
        <p:spPr>
          <a:xfrm flipH="1" flipV="1">
            <a:off x="7694320" y="4124064"/>
            <a:ext cx="708428" cy="1102253"/>
          </a:xfrm>
          <a:prstGeom prst="straightConnector1">
            <a:avLst/>
          </a:prstGeom>
          <a:ln w="2540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3932CA91-91B6-4F32-A5D4-29EB83CCE6E9}"/>
              </a:ext>
            </a:extLst>
          </p:cNvPr>
          <p:cNvCxnSpPr>
            <a:stCxn id="27" idx="0"/>
            <a:endCxn id="24" idx="2"/>
          </p:cNvCxnSpPr>
          <p:nvPr/>
        </p:nvCxnSpPr>
        <p:spPr>
          <a:xfrm flipH="1" flipV="1">
            <a:off x="4253171" y="3410900"/>
            <a:ext cx="2084367" cy="1946391"/>
          </a:xfrm>
          <a:prstGeom prst="straightConnector1">
            <a:avLst/>
          </a:prstGeom>
          <a:ln w="2540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DA3B03FA-F8F6-4A8A-B952-3518CC239C79}"/>
              </a:ext>
            </a:extLst>
          </p:cNvPr>
          <p:cNvCxnSpPr>
            <a:stCxn id="28" idx="0"/>
            <a:endCxn id="24" idx="2"/>
          </p:cNvCxnSpPr>
          <p:nvPr/>
        </p:nvCxnSpPr>
        <p:spPr>
          <a:xfrm flipH="1" flipV="1">
            <a:off x="4253171" y="3410900"/>
            <a:ext cx="81905" cy="1946391"/>
          </a:xfrm>
          <a:prstGeom prst="straightConnector1">
            <a:avLst/>
          </a:prstGeom>
          <a:ln w="2540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1168ED95-4BE2-4910-92BC-EBF8E96F051E}"/>
              </a:ext>
            </a:extLst>
          </p:cNvPr>
          <p:cNvCxnSpPr>
            <a:stCxn id="26" idx="0"/>
            <a:endCxn id="24" idx="2"/>
          </p:cNvCxnSpPr>
          <p:nvPr/>
        </p:nvCxnSpPr>
        <p:spPr>
          <a:xfrm flipV="1">
            <a:off x="2332613" y="3410900"/>
            <a:ext cx="1920558" cy="1946391"/>
          </a:xfrm>
          <a:prstGeom prst="straightConnector1">
            <a:avLst/>
          </a:prstGeom>
          <a:ln w="2540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1816A0D6-A467-4575-B351-A58B0FF29FAC}"/>
              </a:ext>
            </a:extLst>
          </p:cNvPr>
          <p:cNvCxnSpPr>
            <a:stCxn id="24" idx="0"/>
            <a:endCxn id="23" idx="2"/>
          </p:cNvCxnSpPr>
          <p:nvPr/>
        </p:nvCxnSpPr>
        <p:spPr>
          <a:xfrm flipV="1">
            <a:off x="4253171" y="2218331"/>
            <a:ext cx="1" cy="620105"/>
          </a:xfrm>
          <a:prstGeom prst="straightConnector1">
            <a:avLst/>
          </a:prstGeom>
          <a:ln w="2540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BB309CA3-1B0D-4051-84D6-EAE5548CE919}"/>
              </a:ext>
            </a:extLst>
          </p:cNvPr>
          <p:cNvCxnSpPr>
            <a:stCxn id="29" idx="1"/>
            <a:endCxn id="24" idx="3"/>
          </p:cNvCxnSpPr>
          <p:nvPr/>
        </p:nvCxnSpPr>
        <p:spPr>
          <a:xfrm flipH="1">
            <a:off x="5425286" y="2604605"/>
            <a:ext cx="912252" cy="520063"/>
          </a:xfrm>
          <a:prstGeom prst="straightConnector1">
            <a:avLst/>
          </a:prstGeom>
          <a:ln w="2540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BC639876-5FF6-4F9B-A792-F304DBEA883D}"/>
              </a:ext>
            </a:extLst>
          </p:cNvPr>
          <p:cNvCxnSpPr>
            <a:stCxn id="30" idx="1"/>
            <a:endCxn id="24" idx="3"/>
          </p:cNvCxnSpPr>
          <p:nvPr/>
        </p:nvCxnSpPr>
        <p:spPr>
          <a:xfrm flipH="1" flipV="1">
            <a:off x="5425286" y="3124668"/>
            <a:ext cx="912252" cy="999396"/>
          </a:xfrm>
          <a:prstGeom prst="straightConnector1">
            <a:avLst/>
          </a:prstGeom>
          <a:ln w="2540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6816270"/>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6BEBE6-641B-4F90-B655-719228B33576}"/>
              </a:ext>
            </a:extLst>
          </p:cNvPr>
          <p:cNvSpPr>
            <a:spLocks noGrp="1"/>
          </p:cNvSpPr>
          <p:nvPr>
            <p:ph type="title"/>
          </p:nvPr>
        </p:nvSpPr>
        <p:spPr/>
        <p:txBody>
          <a:bodyPr/>
          <a:lstStyle/>
          <a:p>
            <a:r>
              <a:rPr lang="da-DK" dirty="0"/>
              <a:t>System.Collections.Generic 2</a:t>
            </a:r>
            <a:endParaRPr lang="LID4096" dirty="0"/>
          </a:p>
        </p:txBody>
      </p:sp>
      <p:sp>
        <p:nvSpPr>
          <p:cNvPr id="4" name="TextBox 3">
            <a:extLst>
              <a:ext uri="{FF2B5EF4-FFF2-40B4-BE49-F238E27FC236}">
                <a16:creationId xmlns:a16="http://schemas.microsoft.com/office/drawing/2014/main" id="{6B898852-1E40-4E4A-A04A-DA37A92A0B35}"/>
              </a:ext>
            </a:extLst>
          </p:cNvPr>
          <p:cNvSpPr txBox="1"/>
          <p:nvPr/>
        </p:nvSpPr>
        <p:spPr>
          <a:xfrm>
            <a:off x="1860518" y="1803720"/>
            <a:ext cx="2344231" cy="572464"/>
          </a:xfrm>
          <a:prstGeom prst="rect">
            <a:avLst/>
          </a:prstGeom>
          <a:noFill/>
          <a:ln w="25400">
            <a:solidFill>
              <a:schemeClr val="tx1"/>
            </a:solidFill>
          </a:ln>
        </p:spPr>
        <p:txBody>
          <a:bodyPr wrap="none" lIns="182880" tIns="146304" rIns="182880" bIns="146304" rtlCol="0">
            <a:spAutoFit/>
          </a:bodyPr>
          <a:lstStyle/>
          <a:p>
            <a:pPr>
              <a:lnSpc>
                <a:spcPct val="90000"/>
              </a:lnSpc>
            </a:pPr>
            <a:r>
              <a:rPr lang="en-US" sz="2000" dirty="0" err="1">
                <a:gradFill>
                  <a:gsLst>
                    <a:gs pos="2917">
                      <a:schemeClr val="tx1"/>
                    </a:gs>
                    <a:gs pos="30000">
                      <a:schemeClr val="tx1"/>
                    </a:gs>
                  </a:gsLst>
                  <a:lin ang="5400000" scaled="0"/>
                </a:gradFill>
                <a:latin typeface="Consolas" panose="020B0609020204030204" pitchFamily="49" charset="0"/>
                <a:cs typeface="Consolas" panose="020B0609020204030204" pitchFamily="49" charset="0"/>
              </a:rPr>
              <a:t>IEnumerable</a:t>
            </a:r>
            <a:r>
              <a:rPr lang="en-US" sz="2000" dirty="0">
                <a:gradFill>
                  <a:gsLst>
                    <a:gs pos="2917">
                      <a:schemeClr val="tx1"/>
                    </a:gs>
                    <a:gs pos="30000">
                      <a:schemeClr val="tx1"/>
                    </a:gs>
                  </a:gsLst>
                  <a:lin ang="5400000" scaled="0"/>
                </a:gradFill>
                <a:latin typeface="Consolas" panose="020B0609020204030204" pitchFamily="49" charset="0"/>
                <a:cs typeface="Consolas" panose="020B0609020204030204" pitchFamily="49" charset="0"/>
              </a:rPr>
              <a:t>&lt;T&gt;</a:t>
            </a:r>
            <a:endParaRPr lang="da-DK" sz="2000" dirty="0" err="1">
              <a:gradFill>
                <a:gsLst>
                  <a:gs pos="2917">
                    <a:schemeClr val="tx1"/>
                  </a:gs>
                  <a:gs pos="30000">
                    <a:schemeClr val="tx1"/>
                  </a:gs>
                </a:gsLst>
                <a:lin ang="5400000" scaled="0"/>
              </a:gradFill>
              <a:latin typeface="Consolas" panose="020B0609020204030204" pitchFamily="49" charset="0"/>
              <a:cs typeface="Consolas" panose="020B0609020204030204" pitchFamily="49" charset="0"/>
            </a:endParaRPr>
          </a:p>
        </p:txBody>
      </p:sp>
      <p:sp>
        <p:nvSpPr>
          <p:cNvPr id="6" name="TextBox 5">
            <a:extLst>
              <a:ext uri="{FF2B5EF4-FFF2-40B4-BE49-F238E27FC236}">
                <a16:creationId xmlns:a16="http://schemas.microsoft.com/office/drawing/2014/main" id="{A1ED8393-DE49-4C7A-BF1C-7F4081C43658}"/>
              </a:ext>
            </a:extLst>
          </p:cNvPr>
          <p:cNvSpPr txBox="1"/>
          <p:nvPr/>
        </p:nvSpPr>
        <p:spPr>
          <a:xfrm>
            <a:off x="1860518" y="3003727"/>
            <a:ext cx="2344231" cy="572464"/>
          </a:xfrm>
          <a:prstGeom prst="rect">
            <a:avLst/>
          </a:prstGeom>
          <a:noFill/>
          <a:ln w="25400">
            <a:solidFill>
              <a:schemeClr val="tx1"/>
            </a:solidFill>
          </a:ln>
        </p:spPr>
        <p:txBody>
          <a:bodyPr wrap="none" lIns="182880" tIns="146304" rIns="182880" bIns="146304" rtlCol="0">
            <a:spAutoFit/>
          </a:bodyPr>
          <a:lstStyle/>
          <a:p>
            <a:pPr>
              <a:lnSpc>
                <a:spcPct val="90000"/>
              </a:lnSpc>
            </a:pPr>
            <a:r>
              <a:rPr lang="en-US" sz="2000" dirty="0" err="1">
                <a:gradFill>
                  <a:gsLst>
                    <a:gs pos="2917">
                      <a:schemeClr val="tx1"/>
                    </a:gs>
                    <a:gs pos="30000">
                      <a:schemeClr val="tx1"/>
                    </a:gs>
                  </a:gsLst>
                  <a:lin ang="5400000" scaled="0"/>
                </a:gradFill>
                <a:latin typeface="Consolas" panose="020B0609020204030204" pitchFamily="49" charset="0"/>
                <a:cs typeface="Consolas" panose="020B0609020204030204" pitchFamily="49" charset="0"/>
              </a:rPr>
              <a:t>ICollection</a:t>
            </a:r>
            <a:r>
              <a:rPr lang="en-US" sz="2000" dirty="0">
                <a:gradFill>
                  <a:gsLst>
                    <a:gs pos="2917">
                      <a:schemeClr val="tx1"/>
                    </a:gs>
                    <a:gs pos="30000">
                      <a:schemeClr val="tx1"/>
                    </a:gs>
                  </a:gsLst>
                  <a:lin ang="5400000" scaled="0"/>
                </a:gradFill>
                <a:latin typeface="Consolas" panose="020B0609020204030204" pitchFamily="49" charset="0"/>
                <a:cs typeface="Consolas" panose="020B0609020204030204" pitchFamily="49" charset="0"/>
              </a:rPr>
              <a:t>&lt;T&gt;</a:t>
            </a:r>
            <a:endParaRPr lang="da-DK" sz="2000" dirty="0" err="1">
              <a:gradFill>
                <a:gsLst>
                  <a:gs pos="2917">
                    <a:schemeClr val="tx1"/>
                  </a:gs>
                  <a:gs pos="30000">
                    <a:schemeClr val="tx1"/>
                  </a:gs>
                </a:gsLst>
                <a:lin ang="5400000" scaled="0"/>
              </a:gradFill>
              <a:latin typeface="Consolas" panose="020B0609020204030204" pitchFamily="49" charset="0"/>
              <a:cs typeface="Consolas" panose="020B0609020204030204" pitchFamily="49" charset="0"/>
            </a:endParaRPr>
          </a:p>
        </p:txBody>
      </p:sp>
      <p:sp>
        <p:nvSpPr>
          <p:cNvPr id="8" name="TextBox 7">
            <a:extLst>
              <a:ext uri="{FF2B5EF4-FFF2-40B4-BE49-F238E27FC236}">
                <a16:creationId xmlns:a16="http://schemas.microsoft.com/office/drawing/2014/main" id="{7CD0EF5B-F418-4754-AFD8-705A4AF0A789}"/>
              </a:ext>
            </a:extLst>
          </p:cNvPr>
          <p:cNvSpPr txBox="1"/>
          <p:nvPr/>
        </p:nvSpPr>
        <p:spPr>
          <a:xfrm>
            <a:off x="4053585" y="5509691"/>
            <a:ext cx="2626360" cy="572464"/>
          </a:xfrm>
          <a:prstGeom prst="rect">
            <a:avLst/>
          </a:prstGeom>
          <a:noFill/>
          <a:ln w="25400">
            <a:solidFill>
              <a:schemeClr val="tx1"/>
            </a:solidFill>
          </a:ln>
        </p:spPr>
        <p:txBody>
          <a:bodyPr wrap="none" lIns="182880" tIns="146304" rIns="182880" bIns="146304" rtlCol="0">
            <a:spAutoFit/>
          </a:bodyPr>
          <a:lstStyle/>
          <a:p>
            <a:pPr>
              <a:lnSpc>
                <a:spcPct val="90000"/>
              </a:lnSpc>
            </a:pPr>
            <a:r>
              <a:rPr lang="en-US" sz="2000" dirty="0">
                <a:gradFill>
                  <a:gsLst>
                    <a:gs pos="2917">
                      <a:schemeClr val="tx1"/>
                    </a:gs>
                    <a:gs pos="30000">
                      <a:schemeClr val="tx1"/>
                    </a:gs>
                  </a:gsLst>
                  <a:lin ang="5400000" scaled="0"/>
                </a:gradFill>
                <a:latin typeface="Consolas" panose="020B0609020204030204" pitchFamily="49" charset="0"/>
                <a:cs typeface="Consolas" panose="020B0609020204030204" pitchFamily="49" charset="0"/>
              </a:rPr>
              <a:t>Dictionary&lt;K, V&gt;</a:t>
            </a:r>
            <a:endParaRPr lang="da-DK" sz="2000" dirty="0" err="1">
              <a:gradFill>
                <a:gsLst>
                  <a:gs pos="2917">
                    <a:schemeClr val="tx1"/>
                  </a:gs>
                  <a:gs pos="30000">
                    <a:schemeClr val="tx1"/>
                  </a:gs>
                </a:gsLst>
                <a:lin ang="5400000" scaled="0"/>
              </a:gradFill>
              <a:latin typeface="Consolas" panose="020B0609020204030204" pitchFamily="49" charset="0"/>
              <a:cs typeface="Consolas" panose="020B0609020204030204" pitchFamily="49" charset="0"/>
            </a:endParaRPr>
          </a:p>
        </p:txBody>
      </p:sp>
      <p:sp>
        <p:nvSpPr>
          <p:cNvPr id="10" name="TextBox 9">
            <a:extLst>
              <a:ext uri="{FF2B5EF4-FFF2-40B4-BE49-F238E27FC236}">
                <a16:creationId xmlns:a16="http://schemas.microsoft.com/office/drawing/2014/main" id="{31F25BF7-0299-4771-9BCC-201CE887D6FF}"/>
              </a:ext>
            </a:extLst>
          </p:cNvPr>
          <p:cNvSpPr txBox="1"/>
          <p:nvPr/>
        </p:nvSpPr>
        <p:spPr>
          <a:xfrm>
            <a:off x="6943062" y="5509691"/>
            <a:ext cx="3472746" cy="572464"/>
          </a:xfrm>
          <a:prstGeom prst="rect">
            <a:avLst/>
          </a:prstGeom>
          <a:noFill/>
          <a:ln w="25400">
            <a:solidFill>
              <a:schemeClr val="tx1"/>
            </a:solidFill>
          </a:ln>
        </p:spPr>
        <p:txBody>
          <a:bodyPr wrap="none" lIns="182880" tIns="146304" rIns="182880" bIns="146304" rtlCol="0">
            <a:spAutoFit/>
          </a:bodyPr>
          <a:lstStyle/>
          <a:p>
            <a:pPr>
              <a:lnSpc>
                <a:spcPct val="90000"/>
              </a:lnSpc>
            </a:pPr>
            <a:r>
              <a:rPr lang="en-US" sz="2000" dirty="0" err="1">
                <a:gradFill>
                  <a:gsLst>
                    <a:gs pos="2917">
                      <a:schemeClr val="tx1"/>
                    </a:gs>
                    <a:gs pos="30000">
                      <a:schemeClr val="tx1"/>
                    </a:gs>
                  </a:gsLst>
                  <a:lin ang="5400000" scaled="0"/>
                </a:gradFill>
                <a:latin typeface="Consolas" panose="020B0609020204030204" pitchFamily="49" charset="0"/>
                <a:cs typeface="Consolas" panose="020B0609020204030204" pitchFamily="49" charset="0"/>
              </a:rPr>
              <a:t>SortedDictionary</a:t>
            </a:r>
            <a:r>
              <a:rPr lang="en-US" sz="2000" dirty="0">
                <a:gradFill>
                  <a:gsLst>
                    <a:gs pos="2917">
                      <a:schemeClr val="tx1"/>
                    </a:gs>
                    <a:gs pos="30000">
                      <a:schemeClr val="tx1"/>
                    </a:gs>
                  </a:gsLst>
                  <a:lin ang="5400000" scaled="0"/>
                </a:gradFill>
                <a:latin typeface="Consolas" panose="020B0609020204030204" pitchFamily="49" charset="0"/>
                <a:cs typeface="Consolas" panose="020B0609020204030204" pitchFamily="49" charset="0"/>
              </a:rPr>
              <a:t>&lt;K, V&gt;</a:t>
            </a:r>
            <a:endParaRPr lang="da-DK" sz="2000" dirty="0" err="1">
              <a:gradFill>
                <a:gsLst>
                  <a:gs pos="2917">
                    <a:schemeClr val="tx1"/>
                  </a:gs>
                  <a:gs pos="30000">
                    <a:schemeClr val="tx1"/>
                  </a:gs>
                </a:gsLst>
                <a:lin ang="5400000" scaled="0"/>
              </a:gradFill>
              <a:latin typeface="Consolas" panose="020B0609020204030204" pitchFamily="49" charset="0"/>
              <a:cs typeface="Consolas" panose="020B0609020204030204" pitchFamily="49" charset="0"/>
            </a:endParaRPr>
          </a:p>
        </p:txBody>
      </p:sp>
      <p:sp>
        <p:nvSpPr>
          <p:cNvPr id="12" name="TextBox 11">
            <a:extLst>
              <a:ext uri="{FF2B5EF4-FFF2-40B4-BE49-F238E27FC236}">
                <a16:creationId xmlns:a16="http://schemas.microsoft.com/office/drawing/2014/main" id="{CE017FD0-A82F-4398-B0D0-606E3A724D52}"/>
              </a:ext>
            </a:extLst>
          </p:cNvPr>
          <p:cNvSpPr txBox="1"/>
          <p:nvPr/>
        </p:nvSpPr>
        <p:spPr>
          <a:xfrm>
            <a:off x="5673484" y="1803720"/>
            <a:ext cx="4742324" cy="572464"/>
          </a:xfrm>
          <a:prstGeom prst="rect">
            <a:avLst/>
          </a:prstGeom>
          <a:noFill/>
          <a:ln w="25400">
            <a:solidFill>
              <a:schemeClr val="tx1"/>
            </a:solidFill>
          </a:ln>
        </p:spPr>
        <p:txBody>
          <a:bodyPr wrap="none" lIns="182880" tIns="146304" rIns="182880" bIns="146304" rtlCol="0">
            <a:spAutoFit/>
          </a:bodyPr>
          <a:lstStyle/>
          <a:p>
            <a:pPr>
              <a:lnSpc>
                <a:spcPct val="90000"/>
              </a:lnSpc>
            </a:pPr>
            <a:r>
              <a:rPr lang="en-US" sz="2000" dirty="0" err="1">
                <a:gradFill>
                  <a:gsLst>
                    <a:gs pos="2917">
                      <a:schemeClr val="tx1"/>
                    </a:gs>
                    <a:gs pos="30000">
                      <a:schemeClr val="tx1"/>
                    </a:gs>
                  </a:gsLst>
                  <a:lin ang="5400000" scaled="0"/>
                </a:gradFill>
                <a:latin typeface="Consolas" panose="020B0609020204030204" pitchFamily="49" charset="0"/>
                <a:cs typeface="Consolas" panose="020B0609020204030204" pitchFamily="49" charset="0"/>
              </a:rPr>
              <a:t>IEnumerable</a:t>
            </a:r>
            <a:r>
              <a:rPr lang="en-US" sz="2000" dirty="0">
                <a:gradFill>
                  <a:gsLst>
                    <a:gs pos="2917">
                      <a:schemeClr val="tx1"/>
                    </a:gs>
                    <a:gs pos="30000">
                      <a:schemeClr val="tx1"/>
                    </a:gs>
                  </a:gsLst>
                  <a:lin ang="5400000" scaled="0"/>
                </a:gradFill>
                <a:latin typeface="Consolas" panose="020B0609020204030204" pitchFamily="49" charset="0"/>
                <a:cs typeface="Consolas" panose="020B0609020204030204" pitchFamily="49" charset="0"/>
              </a:rPr>
              <a:t>&lt;</a:t>
            </a:r>
            <a:r>
              <a:rPr lang="en-US" sz="2000" dirty="0" err="1">
                <a:gradFill>
                  <a:gsLst>
                    <a:gs pos="2917">
                      <a:schemeClr val="tx1"/>
                    </a:gs>
                    <a:gs pos="30000">
                      <a:schemeClr val="tx1"/>
                    </a:gs>
                  </a:gsLst>
                  <a:lin ang="5400000" scaled="0"/>
                </a:gradFill>
                <a:latin typeface="Consolas" panose="020B0609020204030204" pitchFamily="49" charset="0"/>
                <a:cs typeface="Consolas" panose="020B0609020204030204" pitchFamily="49" charset="0"/>
              </a:rPr>
              <a:t>KeyValuePair</a:t>
            </a:r>
            <a:r>
              <a:rPr lang="en-US" sz="2000" dirty="0">
                <a:gradFill>
                  <a:gsLst>
                    <a:gs pos="2917">
                      <a:schemeClr val="tx1"/>
                    </a:gs>
                    <a:gs pos="30000">
                      <a:schemeClr val="tx1"/>
                    </a:gs>
                  </a:gsLst>
                  <a:lin ang="5400000" scaled="0"/>
                </a:gradFill>
                <a:latin typeface="Consolas" panose="020B0609020204030204" pitchFamily="49" charset="0"/>
                <a:cs typeface="Consolas" panose="020B0609020204030204" pitchFamily="49" charset="0"/>
              </a:rPr>
              <a:t>&lt;K, V&gt;&gt;</a:t>
            </a:r>
            <a:endParaRPr lang="da-DK" sz="2000" dirty="0" err="1">
              <a:gradFill>
                <a:gsLst>
                  <a:gs pos="2917">
                    <a:schemeClr val="tx1"/>
                  </a:gs>
                  <a:gs pos="30000">
                    <a:schemeClr val="tx1"/>
                  </a:gs>
                </a:gsLst>
                <a:lin ang="5400000" scaled="0"/>
              </a:gradFill>
              <a:latin typeface="Consolas" panose="020B0609020204030204" pitchFamily="49" charset="0"/>
              <a:cs typeface="Consolas" panose="020B0609020204030204" pitchFamily="49" charset="0"/>
            </a:endParaRPr>
          </a:p>
        </p:txBody>
      </p:sp>
      <p:cxnSp>
        <p:nvCxnSpPr>
          <p:cNvPr id="14" name="Straight Arrow Connector 13">
            <a:extLst>
              <a:ext uri="{FF2B5EF4-FFF2-40B4-BE49-F238E27FC236}">
                <a16:creationId xmlns:a16="http://schemas.microsoft.com/office/drawing/2014/main" id="{93D45D29-8BEB-40E2-B505-5EF3D92A66BF}"/>
              </a:ext>
            </a:extLst>
          </p:cNvPr>
          <p:cNvCxnSpPr>
            <a:cxnSpLocks/>
            <a:stCxn id="10" idx="0"/>
            <a:endCxn id="24" idx="2"/>
          </p:cNvCxnSpPr>
          <p:nvPr/>
        </p:nvCxnSpPr>
        <p:spPr>
          <a:xfrm flipH="1" flipV="1">
            <a:off x="8044646" y="4742349"/>
            <a:ext cx="634789" cy="767342"/>
          </a:xfrm>
          <a:prstGeom prst="straightConnector1">
            <a:avLst/>
          </a:prstGeom>
          <a:ln w="2540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5BF78937-496B-4198-B62D-4FA211F251EB}"/>
              </a:ext>
            </a:extLst>
          </p:cNvPr>
          <p:cNvCxnSpPr>
            <a:cxnSpLocks/>
            <a:stCxn id="8" idx="0"/>
            <a:endCxn id="24" idx="2"/>
          </p:cNvCxnSpPr>
          <p:nvPr/>
        </p:nvCxnSpPr>
        <p:spPr>
          <a:xfrm flipV="1">
            <a:off x="5366765" y="4742349"/>
            <a:ext cx="2677881" cy="767342"/>
          </a:xfrm>
          <a:prstGeom prst="straightConnector1">
            <a:avLst/>
          </a:prstGeom>
          <a:ln w="2540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FC4A137F-F193-43AB-8E77-A0E181B0D95B}"/>
              </a:ext>
            </a:extLst>
          </p:cNvPr>
          <p:cNvCxnSpPr>
            <a:cxnSpLocks/>
          </p:cNvCxnSpPr>
          <p:nvPr/>
        </p:nvCxnSpPr>
        <p:spPr>
          <a:xfrm flipV="1">
            <a:off x="3032633" y="2376184"/>
            <a:ext cx="0" cy="614652"/>
          </a:xfrm>
          <a:prstGeom prst="straightConnector1">
            <a:avLst/>
          </a:prstGeom>
          <a:ln w="2540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94AA2EC7-5F33-4099-A279-1348CF424178}"/>
              </a:ext>
            </a:extLst>
          </p:cNvPr>
          <p:cNvSpPr txBox="1"/>
          <p:nvPr/>
        </p:nvSpPr>
        <p:spPr>
          <a:xfrm>
            <a:off x="5684364" y="3003727"/>
            <a:ext cx="4742324" cy="572464"/>
          </a:xfrm>
          <a:prstGeom prst="rect">
            <a:avLst/>
          </a:prstGeom>
          <a:noFill/>
          <a:ln w="25400">
            <a:solidFill>
              <a:schemeClr val="tx1"/>
            </a:solidFill>
          </a:ln>
        </p:spPr>
        <p:txBody>
          <a:bodyPr wrap="none" lIns="182880" tIns="146304" rIns="182880" bIns="146304" rtlCol="0">
            <a:spAutoFit/>
          </a:bodyPr>
          <a:lstStyle/>
          <a:p>
            <a:pPr>
              <a:lnSpc>
                <a:spcPct val="90000"/>
              </a:lnSpc>
            </a:pPr>
            <a:r>
              <a:rPr lang="en-US" sz="2000" dirty="0" err="1">
                <a:gradFill>
                  <a:gsLst>
                    <a:gs pos="2917">
                      <a:schemeClr val="tx1"/>
                    </a:gs>
                    <a:gs pos="30000">
                      <a:schemeClr val="tx1"/>
                    </a:gs>
                  </a:gsLst>
                  <a:lin ang="5400000" scaled="0"/>
                </a:gradFill>
                <a:latin typeface="Consolas" panose="020B0609020204030204" pitchFamily="49" charset="0"/>
                <a:cs typeface="Consolas" panose="020B0609020204030204" pitchFamily="49" charset="0"/>
              </a:rPr>
              <a:t>ICollection</a:t>
            </a:r>
            <a:r>
              <a:rPr lang="en-US" sz="2000" dirty="0">
                <a:gradFill>
                  <a:gsLst>
                    <a:gs pos="2917">
                      <a:schemeClr val="tx1"/>
                    </a:gs>
                    <a:gs pos="30000">
                      <a:schemeClr val="tx1"/>
                    </a:gs>
                  </a:gsLst>
                  <a:lin ang="5400000" scaled="0"/>
                </a:gradFill>
                <a:latin typeface="Consolas" panose="020B0609020204030204" pitchFamily="49" charset="0"/>
                <a:cs typeface="Consolas" panose="020B0609020204030204" pitchFamily="49" charset="0"/>
              </a:rPr>
              <a:t>&lt;</a:t>
            </a:r>
            <a:r>
              <a:rPr lang="en-US" sz="2000" dirty="0" err="1">
                <a:gradFill>
                  <a:gsLst>
                    <a:gs pos="2917">
                      <a:schemeClr val="tx1"/>
                    </a:gs>
                    <a:gs pos="30000">
                      <a:schemeClr val="tx1"/>
                    </a:gs>
                  </a:gsLst>
                  <a:lin ang="5400000" scaled="0"/>
                </a:gradFill>
                <a:latin typeface="Consolas" panose="020B0609020204030204" pitchFamily="49" charset="0"/>
                <a:cs typeface="Consolas" panose="020B0609020204030204" pitchFamily="49" charset="0"/>
              </a:rPr>
              <a:t>KeyValuePair</a:t>
            </a:r>
            <a:r>
              <a:rPr lang="en-US" sz="2000" dirty="0">
                <a:gradFill>
                  <a:gsLst>
                    <a:gs pos="2917">
                      <a:schemeClr val="tx1"/>
                    </a:gs>
                    <a:gs pos="30000">
                      <a:schemeClr val="tx1"/>
                    </a:gs>
                  </a:gsLst>
                  <a:lin ang="5400000" scaled="0"/>
                </a:gradFill>
                <a:latin typeface="Consolas" panose="020B0609020204030204" pitchFamily="49" charset="0"/>
                <a:cs typeface="Consolas" panose="020B0609020204030204" pitchFamily="49" charset="0"/>
              </a:rPr>
              <a:t>&lt;K, V&gt;&gt;</a:t>
            </a:r>
            <a:endParaRPr lang="da-DK" sz="2000" dirty="0" err="1">
              <a:gradFill>
                <a:gsLst>
                  <a:gs pos="2917">
                    <a:schemeClr val="tx1"/>
                  </a:gs>
                  <a:gs pos="30000">
                    <a:schemeClr val="tx1"/>
                  </a:gs>
                </a:gsLst>
                <a:lin ang="5400000" scaled="0"/>
              </a:gradFill>
              <a:latin typeface="Consolas" panose="020B0609020204030204" pitchFamily="49" charset="0"/>
              <a:cs typeface="Consolas" panose="020B0609020204030204" pitchFamily="49" charset="0"/>
            </a:endParaRPr>
          </a:p>
        </p:txBody>
      </p:sp>
      <p:cxnSp>
        <p:nvCxnSpPr>
          <p:cNvPr id="22" name="Straight Arrow Connector 21">
            <a:extLst>
              <a:ext uri="{FF2B5EF4-FFF2-40B4-BE49-F238E27FC236}">
                <a16:creationId xmlns:a16="http://schemas.microsoft.com/office/drawing/2014/main" id="{4307F8A5-03F1-4F03-9F2A-A50E596F590A}"/>
              </a:ext>
            </a:extLst>
          </p:cNvPr>
          <p:cNvCxnSpPr>
            <a:cxnSpLocks/>
            <a:stCxn id="20" idx="0"/>
            <a:endCxn id="12" idx="2"/>
          </p:cNvCxnSpPr>
          <p:nvPr/>
        </p:nvCxnSpPr>
        <p:spPr>
          <a:xfrm flipH="1" flipV="1">
            <a:off x="8044646" y="2376184"/>
            <a:ext cx="10880" cy="627543"/>
          </a:xfrm>
          <a:prstGeom prst="straightConnector1">
            <a:avLst/>
          </a:prstGeom>
          <a:ln w="2540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B2F6720A-47FB-4B74-91CA-F725FD0D9215}"/>
              </a:ext>
            </a:extLst>
          </p:cNvPr>
          <p:cNvSpPr txBox="1"/>
          <p:nvPr/>
        </p:nvSpPr>
        <p:spPr>
          <a:xfrm>
            <a:off x="6660934" y="4169885"/>
            <a:ext cx="2767424" cy="572464"/>
          </a:xfrm>
          <a:prstGeom prst="rect">
            <a:avLst/>
          </a:prstGeom>
          <a:noFill/>
          <a:ln w="25400">
            <a:solidFill>
              <a:schemeClr val="tx1"/>
            </a:solidFill>
          </a:ln>
        </p:spPr>
        <p:txBody>
          <a:bodyPr wrap="none" lIns="182880" tIns="146304" rIns="182880" bIns="146304" rtlCol="0">
            <a:spAutoFit/>
          </a:bodyPr>
          <a:lstStyle/>
          <a:p>
            <a:pPr>
              <a:lnSpc>
                <a:spcPct val="90000"/>
              </a:lnSpc>
            </a:pPr>
            <a:r>
              <a:rPr lang="en-US" sz="2000" dirty="0" err="1">
                <a:gradFill>
                  <a:gsLst>
                    <a:gs pos="2917">
                      <a:schemeClr val="tx1"/>
                    </a:gs>
                    <a:gs pos="30000">
                      <a:schemeClr val="tx1"/>
                    </a:gs>
                  </a:gsLst>
                  <a:lin ang="5400000" scaled="0"/>
                </a:gradFill>
                <a:latin typeface="Consolas" panose="020B0609020204030204" pitchFamily="49" charset="0"/>
                <a:cs typeface="Consolas" panose="020B0609020204030204" pitchFamily="49" charset="0"/>
              </a:rPr>
              <a:t>IDictionary</a:t>
            </a:r>
            <a:r>
              <a:rPr lang="en-US" sz="2000" dirty="0">
                <a:gradFill>
                  <a:gsLst>
                    <a:gs pos="2917">
                      <a:schemeClr val="tx1"/>
                    </a:gs>
                    <a:gs pos="30000">
                      <a:schemeClr val="tx1"/>
                    </a:gs>
                  </a:gsLst>
                  <a:lin ang="5400000" scaled="0"/>
                </a:gradFill>
                <a:latin typeface="Consolas" panose="020B0609020204030204" pitchFamily="49" charset="0"/>
                <a:cs typeface="Consolas" panose="020B0609020204030204" pitchFamily="49" charset="0"/>
              </a:rPr>
              <a:t>&lt;K, V&gt;</a:t>
            </a:r>
            <a:endParaRPr lang="da-DK" sz="2000" dirty="0" err="1">
              <a:gradFill>
                <a:gsLst>
                  <a:gs pos="2917">
                    <a:schemeClr val="tx1"/>
                  </a:gs>
                  <a:gs pos="30000">
                    <a:schemeClr val="tx1"/>
                  </a:gs>
                </a:gsLst>
                <a:lin ang="5400000" scaled="0"/>
              </a:gradFill>
              <a:latin typeface="Consolas" panose="020B0609020204030204" pitchFamily="49" charset="0"/>
              <a:cs typeface="Consolas" panose="020B0609020204030204" pitchFamily="49" charset="0"/>
            </a:endParaRPr>
          </a:p>
        </p:txBody>
      </p:sp>
      <p:cxnSp>
        <p:nvCxnSpPr>
          <p:cNvPr id="26" name="Straight Arrow Connector 25">
            <a:extLst>
              <a:ext uri="{FF2B5EF4-FFF2-40B4-BE49-F238E27FC236}">
                <a16:creationId xmlns:a16="http://schemas.microsoft.com/office/drawing/2014/main" id="{6D5B9F22-F4F3-4BAE-AACA-E364B45FDD78}"/>
              </a:ext>
            </a:extLst>
          </p:cNvPr>
          <p:cNvCxnSpPr>
            <a:cxnSpLocks/>
            <a:stCxn id="24" idx="0"/>
            <a:endCxn id="20" idx="2"/>
          </p:cNvCxnSpPr>
          <p:nvPr/>
        </p:nvCxnSpPr>
        <p:spPr>
          <a:xfrm flipV="1">
            <a:off x="8044646" y="3576191"/>
            <a:ext cx="10880" cy="593694"/>
          </a:xfrm>
          <a:prstGeom prst="straightConnector1">
            <a:avLst/>
          </a:prstGeom>
          <a:ln w="2540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7CEB3648-510C-46C2-8A84-2995863B8CB0}"/>
              </a:ext>
            </a:extLst>
          </p:cNvPr>
          <p:cNvCxnSpPr>
            <a:cxnSpLocks/>
            <a:stCxn id="20" idx="1"/>
            <a:endCxn id="6" idx="3"/>
          </p:cNvCxnSpPr>
          <p:nvPr/>
        </p:nvCxnSpPr>
        <p:spPr>
          <a:xfrm flipH="1">
            <a:off x="4204749" y="3289959"/>
            <a:ext cx="1479615" cy="0"/>
          </a:xfrm>
          <a:prstGeom prst="straightConnector1">
            <a:avLst/>
          </a:prstGeom>
          <a:ln w="2540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5C08BCF0-2510-40BC-A348-F939D7FAF670}"/>
              </a:ext>
            </a:extLst>
          </p:cNvPr>
          <p:cNvCxnSpPr>
            <a:cxnSpLocks/>
          </p:cNvCxnSpPr>
          <p:nvPr/>
        </p:nvCxnSpPr>
        <p:spPr>
          <a:xfrm flipH="1">
            <a:off x="4204749" y="2100276"/>
            <a:ext cx="1479615" cy="0"/>
          </a:xfrm>
          <a:prstGeom prst="straightConnector1">
            <a:avLst/>
          </a:prstGeom>
          <a:ln w="2540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13297813"/>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997AB5-28EC-420A-9E2B-AF38240B385C}"/>
              </a:ext>
            </a:extLst>
          </p:cNvPr>
          <p:cNvSpPr>
            <a:spLocks noGrp="1"/>
          </p:cNvSpPr>
          <p:nvPr>
            <p:ph type="title"/>
          </p:nvPr>
        </p:nvSpPr>
        <p:spPr/>
        <p:txBody>
          <a:bodyPr/>
          <a:lstStyle/>
          <a:p>
            <a:r>
              <a:rPr lang="da-DK" dirty="0"/>
              <a:t>System.Collections.Concurrent</a:t>
            </a:r>
            <a:endParaRPr lang="LID4096" dirty="0"/>
          </a:p>
        </p:txBody>
      </p:sp>
      <p:sp>
        <p:nvSpPr>
          <p:cNvPr id="4" name="TextBox 3">
            <a:extLst>
              <a:ext uri="{FF2B5EF4-FFF2-40B4-BE49-F238E27FC236}">
                <a16:creationId xmlns:a16="http://schemas.microsoft.com/office/drawing/2014/main" id="{6D47909E-FEFA-47D5-BD04-318906A6DF79}"/>
              </a:ext>
            </a:extLst>
          </p:cNvPr>
          <p:cNvSpPr txBox="1"/>
          <p:nvPr/>
        </p:nvSpPr>
        <p:spPr>
          <a:xfrm>
            <a:off x="3487302" y="1447747"/>
            <a:ext cx="2344231" cy="572464"/>
          </a:xfrm>
          <a:prstGeom prst="rect">
            <a:avLst/>
          </a:prstGeom>
          <a:noFill/>
          <a:ln w="25400">
            <a:solidFill>
              <a:schemeClr val="tx1"/>
            </a:solidFill>
          </a:ln>
        </p:spPr>
        <p:txBody>
          <a:bodyPr wrap="none" lIns="182880" tIns="146304" rIns="182880" bIns="146304" rtlCol="0">
            <a:spAutoFit/>
          </a:bodyPr>
          <a:lstStyle/>
          <a:p>
            <a:pPr>
              <a:lnSpc>
                <a:spcPct val="90000"/>
              </a:lnSpc>
            </a:pPr>
            <a:r>
              <a:rPr lang="en-US" sz="2000" dirty="0" err="1">
                <a:gradFill>
                  <a:gsLst>
                    <a:gs pos="2917">
                      <a:schemeClr val="tx1"/>
                    </a:gs>
                    <a:gs pos="30000">
                      <a:schemeClr val="tx1"/>
                    </a:gs>
                  </a:gsLst>
                  <a:lin ang="5400000" scaled="0"/>
                </a:gradFill>
                <a:latin typeface="Consolas" panose="020B0609020204030204" pitchFamily="49" charset="0"/>
                <a:cs typeface="Consolas" panose="020B0609020204030204" pitchFamily="49" charset="0"/>
              </a:rPr>
              <a:t>ICollection</a:t>
            </a:r>
            <a:r>
              <a:rPr lang="en-US" sz="2000" dirty="0">
                <a:gradFill>
                  <a:gsLst>
                    <a:gs pos="2917">
                      <a:schemeClr val="tx1"/>
                    </a:gs>
                    <a:gs pos="30000">
                      <a:schemeClr val="tx1"/>
                    </a:gs>
                  </a:gsLst>
                  <a:lin ang="5400000" scaled="0"/>
                </a:gradFill>
                <a:latin typeface="Consolas" panose="020B0609020204030204" pitchFamily="49" charset="0"/>
                <a:cs typeface="Consolas" panose="020B0609020204030204" pitchFamily="49" charset="0"/>
              </a:rPr>
              <a:t>&lt;T&gt;</a:t>
            </a:r>
            <a:endParaRPr lang="da-DK" sz="2000" dirty="0" err="1">
              <a:gradFill>
                <a:gsLst>
                  <a:gs pos="2917">
                    <a:schemeClr val="tx1"/>
                  </a:gs>
                  <a:gs pos="30000">
                    <a:schemeClr val="tx1"/>
                  </a:gs>
                </a:gsLst>
                <a:lin ang="5400000" scaled="0"/>
              </a:gradFill>
              <a:latin typeface="Consolas" panose="020B0609020204030204" pitchFamily="49" charset="0"/>
              <a:cs typeface="Consolas" panose="020B0609020204030204" pitchFamily="49" charset="0"/>
            </a:endParaRPr>
          </a:p>
        </p:txBody>
      </p:sp>
      <p:sp>
        <p:nvSpPr>
          <p:cNvPr id="6" name="TextBox 5">
            <a:extLst>
              <a:ext uri="{FF2B5EF4-FFF2-40B4-BE49-F238E27FC236}">
                <a16:creationId xmlns:a16="http://schemas.microsoft.com/office/drawing/2014/main" id="{EC09ADF5-C5E3-44FE-AACE-648437280400}"/>
              </a:ext>
            </a:extLst>
          </p:cNvPr>
          <p:cNvSpPr txBox="1"/>
          <p:nvPr/>
        </p:nvSpPr>
        <p:spPr>
          <a:xfrm>
            <a:off x="2358787" y="2667179"/>
            <a:ext cx="4601260" cy="572464"/>
          </a:xfrm>
          <a:prstGeom prst="rect">
            <a:avLst/>
          </a:prstGeom>
          <a:noFill/>
          <a:ln w="25400">
            <a:solidFill>
              <a:schemeClr val="tx1"/>
            </a:solidFill>
          </a:ln>
        </p:spPr>
        <p:txBody>
          <a:bodyPr wrap="none" lIns="182880" tIns="146304" rIns="182880" bIns="146304" rtlCol="0">
            <a:spAutoFit/>
          </a:bodyPr>
          <a:lstStyle/>
          <a:p>
            <a:pPr>
              <a:lnSpc>
                <a:spcPct val="90000"/>
              </a:lnSpc>
            </a:pPr>
            <a:r>
              <a:rPr lang="da-DK" sz="2000" dirty="0" err="1">
                <a:latin typeface="Consolas" panose="020B0609020204030204" pitchFamily="49" charset="0"/>
              </a:rPr>
              <a:t>IProducerConsumerCollection</a:t>
            </a:r>
            <a:r>
              <a:rPr lang="da-DK" sz="2000" dirty="0">
                <a:latin typeface="Consolas" panose="020B0609020204030204" pitchFamily="49" charset="0"/>
              </a:rPr>
              <a:t>&lt;T&gt;</a:t>
            </a:r>
            <a:endParaRPr lang="da-DK" sz="2000" dirty="0">
              <a:gradFill>
                <a:gsLst>
                  <a:gs pos="2917">
                    <a:schemeClr val="tx1"/>
                  </a:gs>
                  <a:gs pos="30000">
                    <a:schemeClr val="tx1"/>
                  </a:gs>
                </a:gsLst>
                <a:lin ang="5400000" scaled="0"/>
              </a:gradFill>
              <a:latin typeface="Consolas" panose="020B0609020204030204" pitchFamily="49" charset="0"/>
              <a:cs typeface="Consolas" panose="020B0609020204030204" pitchFamily="49" charset="0"/>
            </a:endParaRPr>
          </a:p>
        </p:txBody>
      </p:sp>
      <p:sp>
        <p:nvSpPr>
          <p:cNvPr id="8" name="TextBox 7">
            <a:extLst>
              <a:ext uri="{FF2B5EF4-FFF2-40B4-BE49-F238E27FC236}">
                <a16:creationId xmlns:a16="http://schemas.microsoft.com/office/drawing/2014/main" id="{3BAF759D-12C5-4799-96D3-919218DCC4E9}"/>
              </a:ext>
            </a:extLst>
          </p:cNvPr>
          <p:cNvSpPr txBox="1"/>
          <p:nvPr/>
        </p:nvSpPr>
        <p:spPr>
          <a:xfrm>
            <a:off x="1617672" y="4840764"/>
            <a:ext cx="2908489" cy="572464"/>
          </a:xfrm>
          <a:prstGeom prst="rect">
            <a:avLst/>
          </a:prstGeom>
          <a:noFill/>
          <a:ln w="25400">
            <a:solidFill>
              <a:schemeClr val="tx1"/>
            </a:solidFill>
          </a:ln>
        </p:spPr>
        <p:txBody>
          <a:bodyPr wrap="none" lIns="182880" tIns="146304" rIns="182880" bIns="146304" rtlCol="0">
            <a:spAutoFit/>
          </a:bodyPr>
          <a:lstStyle/>
          <a:p>
            <a:pPr>
              <a:lnSpc>
                <a:spcPct val="90000"/>
              </a:lnSpc>
            </a:pPr>
            <a:r>
              <a:rPr lang="da-DK" sz="2000" dirty="0" err="1">
                <a:latin typeface="Consolas" panose="020B0609020204030204" pitchFamily="49" charset="0"/>
              </a:rPr>
              <a:t>ConcurrentStack</a:t>
            </a:r>
            <a:r>
              <a:rPr lang="da-DK" sz="2000" dirty="0">
                <a:latin typeface="Consolas" panose="020B0609020204030204" pitchFamily="49" charset="0"/>
              </a:rPr>
              <a:t>&lt;T</a:t>
            </a:r>
            <a:r>
              <a:rPr lang="en-US" sz="2000" dirty="0">
                <a:gradFill>
                  <a:gsLst>
                    <a:gs pos="2917">
                      <a:schemeClr val="tx1"/>
                    </a:gs>
                    <a:gs pos="30000">
                      <a:schemeClr val="tx1"/>
                    </a:gs>
                  </a:gsLst>
                  <a:lin ang="5400000" scaled="0"/>
                </a:gradFill>
                <a:latin typeface="Consolas" panose="020B0609020204030204" pitchFamily="49" charset="0"/>
                <a:cs typeface="Consolas" panose="020B0609020204030204" pitchFamily="49" charset="0"/>
              </a:rPr>
              <a:t>&gt;</a:t>
            </a:r>
            <a:endParaRPr lang="da-DK" sz="2000" dirty="0" err="1">
              <a:gradFill>
                <a:gsLst>
                  <a:gs pos="2917">
                    <a:schemeClr val="tx1"/>
                  </a:gs>
                  <a:gs pos="30000">
                    <a:schemeClr val="tx1"/>
                  </a:gs>
                </a:gsLst>
                <a:lin ang="5400000" scaled="0"/>
              </a:gradFill>
              <a:latin typeface="Consolas" panose="020B0609020204030204" pitchFamily="49" charset="0"/>
              <a:cs typeface="Consolas" panose="020B0609020204030204" pitchFamily="49" charset="0"/>
            </a:endParaRPr>
          </a:p>
        </p:txBody>
      </p:sp>
      <p:sp>
        <p:nvSpPr>
          <p:cNvPr id="10" name="TextBox 9">
            <a:extLst>
              <a:ext uri="{FF2B5EF4-FFF2-40B4-BE49-F238E27FC236}">
                <a16:creationId xmlns:a16="http://schemas.microsoft.com/office/drawing/2014/main" id="{6EB79513-EBB2-486F-995D-33C9F1DE9D42}"/>
              </a:ext>
            </a:extLst>
          </p:cNvPr>
          <p:cNvSpPr txBox="1"/>
          <p:nvPr/>
        </p:nvSpPr>
        <p:spPr>
          <a:xfrm>
            <a:off x="4792673" y="4839729"/>
            <a:ext cx="2908489" cy="572464"/>
          </a:xfrm>
          <a:prstGeom prst="rect">
            <a:avLst/>
          </a:prstGeom>
          <a:noFill/>
          <a:ln w="25400">
            <a:solidFill>
              <a:schemeClr val="tx1"/>
            </a:solidFill>
          </a:ln>
        </p:spPr>
        <p:txBody>
          <a:bodyPr wrap="none" lIns="182880" tIns="146304" rIns="182880" bIns="146304" rtlCol="0">
            <a:spAutoFit/>
          </a:bodyPr>
          <a:lstStyle/>
          <a:p>
            <a:pPr>
              <a:lnSpc>
                <a:spcPct val="90000"/>
              </a:lnSpc>
            </a:pPr>
            <a:r>
              <a:rPr lang="en-US" sz="2000" dirty="0" err="1">
                <a:gradFill>
                  <a:gsLst>
                    <a:gs pos="2917">
                      <a:schemeClr val="tx1"/>
                    </a:gs>
                    <a:gs pos="30000">
                      <a:schemeClr val="tx1"/>
                    </a:gs>
                  </a:gsLst>
                  <a:lin ang="5400000" scaled="0"/>
                </a:gradFill>
                <a:latin typeface="Consolas" panose="020B0609020204030204" pitchFamily="49" charset="0"/>
                <a:cs typeface="Consolas" panose="020B0609020204030204" pitchFamily="49" charset="0"/>
              </a:rPr>
              <a:t>ConcurrentQueue</a:t>
            </a:r>
            <a:r>
              <a:rPr lang="en-US" sz="2000" dirty="0">
                <a:gradFill>
                  <a:gsLst>
                    <a:gs pos="2917">
                      <a:schemeClr val="tx1"/>
                    </a:gs>
                    <a:gs pos="30000">
                      <a:schemeClr val="tx1"/>
                    </a:gs>
                  </a:gsLst>
                  <a:lin ang="5400000" scaled="0"/>
                </a:gradFill>
                <a:latin typeface="Consolas" panose="020B0609020204030204" pitchFamily="49" charset="0"/>
                <a:cs typeface="Consolas" panose="020B0609020204030204" pitchFamily="49" charset="0"/>
              </a:rPr>
              <a:t>&lt;T&gt;</a:t>
            </a:r>
            <a:endParaRPr lang="da-DK" sz="2000" dirty="0" err="1">
              <a:gradFill>
                <a:gsLst>
                  <a:gs pos="2917">
                    <a:schemeClr val="tx1"/>
                  </a:gs>
                  <a:gs pos="30000">
                    <a:schemeClr val="tx1"/>
                  </a:gs>
                </a:gsLst>
                <a:lin ang="5400000" scaled="0"/>
              </a:gradFill>
              <a:latin typeface="Consolas" panose="020B0609020204030204" pitchFamily="49" charset="0"/>
              <a:cs typeface="Consolas" panose="020B0609020204030204" pitchFamily="49" charset="0"/>
            </a:endParaRPr>
          </a:p>
        </p:txBody>
      </p:sp>
      <p:sp>
        <p:nvSpPr>
          <p:cNvPr id="12" name="TextBox 11">
            <a:extLst>
              <a:ext uri="{FF2B5EF4-FFF2-40B4-BE49-F238E27FC236}">
                <a16:creationId xmlns:a16="http://schemas.microsoft.com/office/drawing/2014/main" id="{0CBC1757-BDBB-4FD2-8B94-249FA7F2F3C8}"/>
              </a:ext>
            </a:extLst>
          </p:cNvPr>
          <p:cNvSpPr txBox="1"/>
          <p:nvPr/>
        </p:nvSpPr>
        <p:spPr>
          <a:xfrm>
            <a:off x="3346237" y="5731635"/>
            <a:ext cx="2626360" cy="572464"/>
          </a:xfrm>
          <a:prstGeom prst="rect">
            <a:avLst/>
          </a:prstGeom>
          <a:noFill/>
          <a:ln w="25400">
            <a:solidFill>
              <a:schemeClr val="tx1"/>
            </a:solidFill>
          </a:ln>
        </p:spPr>
        <p:txBody>
          <a:bodyPr wrap="none" lIns="182880" tIns="146304" rIns="182880" bIns="146304" rtlCol="0">
            <a:spAutoFit/>
          </a:bodyPr>
          <a:lstStyle/>
          <a:p>
            <a:pPr>
              <a:lnSpc>
                <a:spcPct val="90000"/>
              </a:lnSpc>
            </a:pPr>
            <a:r>
              <a:rPr lang="da-DK" sz="2000" dirty="0" err="1">
                <a:latin typeface="Consolas" panose="020B0609020204030204" pitchFamily="49" charset="0"/>
              </a:rPr>
              <a:t>ConcurrentBag</a:t>
            </a:r>
            <a:r>
              <a:rPr lang="da-DK" sz="2000" dirty="0">
                <a:latin typeface="Consolas" panose="020B0609020204030204" pitchFamily="49" charset="0"/>
              </a:rPr>
              <a:t>&lt;T</a:t>
            </a:r>
            <a:r>
              <a:rPr lang="en-US" sz="2000" dirty="0">
                <a:gradFill>
                  <a:gsLst>
                    <a:gs pos="2917">
                      <a:schemeClr val="tx1"/>
                    </a:gs>
                    <a:gs pos="30000">
                      <a:schemeClr val="tx1"/>
                    </a:gs>
                  </a:gsLst>
                  <a:lin ang="5400000" scaled="0"/>
                </a:gradFill>
                <a:latin typeface="Consolas" panose="020B0609020204030204" pitchFamily="49" charset="0"/>
                <a:cs typeface="Consolas" panose="020B0609020204030204" pitchFamily="49" charset="0"/>
              </a:rPr>
              <a:t>&gt;</a:t>
            </a:r>
            <a:endParaRPr lang="da-DK" sz="2000" dirty="0" err="1">
              <a:gradFill>
                <a:gsLst>
                  <a:gs pos="2917">
                    <a:schemeClr val="tx1"/>
                  </a:gs>
                  <a:gs pos="30000">
                    <a:schemeClr val="tx1"/>
                  </a:gs>
                </a:gsLst>
                <a:lin ang="5400000" scaled="0"/>
              </a:gradFill>
              <a:latin typeface="Consolas" panose="020B0609020204030204" pitchFamily="49" charset="0"/>
              <a:cs typeface="Consolas" panose="020B0609020204030204" pitchFamily="49" charset="0"/>
            </a:endParaRPr>
          </a:p>
        </p:txBody>
      </p:sp>
      <p:cxnSp>
        <p:nvCxnSpPr>
          <p:cNvPr id="14" name="Straight Arrow Connector 13">
            <a:extLst>
              <a:ext uri="{FF2B5EF4-FFF2-40B4-BE49-F238E27FC236}">
                <a16:creationId xmlns:a16="http://schemas.microsoft.com/office/drawing/2014/main" id="{68074862-45FB-44A6-AD72-9A6972FD8393}"/>
              </a:ext>
            </a:extLst>
          </p:cNvPr>
          <p:cNvCxnSpPr>
            <a:cxnSpLocks/>
            <a:stCxn id="10" idx="0"/>
            <a:endCxn id="6" idx="2"/>
          </p:cNvCxnSpPr>
          <p:nvPr/>
        </p:nvCxnSpPr>
        <p:spPr>
          <a:xfrm flipH="1" flipV="1">
            <a:off x="4659417" y="3239643"/>
            <a:ext cx="1587501" cy="1600086"/>
          </a:xfrm>
          <a:prstGeom prst="straightConnector1">
            <a:avLst/>
          </a:prstGeom>
          <a:ln w="2540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B5B20443-91B9-49AC-8319-E127761A98BB}"/>
              </a:ext>
            </a:extLst>
          </p:cNvPr>
          <p:cNvCxnSpPr>
            <a:cxnSpLocks/>
            <a:stCxn id="12" idx="0"/>
            <a:endCxn id="6" idx="2"/>
          </p:cNvCxnSpPr>
          <p:nvPr/>
        </p:nvCxnSpPr>
        <p:spPr>
          <a:xfrm flipV="1">
            <a:off x="4659417" y="3239643"/>
            <a:ext cx="0" cy="2491992"/>
          </a:xfrm>
          <a:prstGeom prst="straightConnector1">
            <a:avLst/>
          </a:prstGeom>
          <a:ln w="2540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98204CC-71EA-4EC5-99A0-EE68ECA28121}"/>
              </a:ext>
            </a:extLst>
          </p:cNvPr>
          <p:cNvCxnSpPr>
            <a:cxnSpLocks/>
            <a:stCxn id="8" idx="0"/>
            <a:endCxn id="6" idx="2"/>
          </p:cNvCxnSpPr>
          <p:nvPr/>
        </p:nvCxnSpPr>
        <p:spPr>
          <a:xfrm flipV="1">
            <a:off x="3071917" y="3239643"/>
            <a:ext cx="1587500" cy="1601121"/>
          </a:xfrm>
          <a:prstGeom prst="straightConnector1">
            <a:avLst/>
          </a:prstGeom>
          <a:ln w="2540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22FCCE54-0D0A-4017-8EFD-B369AA054C08}"/>
              </a:ext>
            </a:extLst>
          </p:cNvPr>
          <p:cNvCxnSpPr>
            <a:cxnSpLocks/>
            <a:stCxn id="6" idx="0"/>
            <a:endCxn id="4" idx="2"/>
          </p:cNvCxnSpPr>
          <p:nvPr/>
        </p:nvCxnSpPr>
        <p:spPr>
          <a:xfrm flipV="1">
            <a:off x="4659417" y="2020211"/>
            <a:ext cx="1" cy="646968"/>
          </a:xfrm>
          <a:prstGeom prst="straightConnector1">
            <a:avLst/>
          </a:prstGeom>
          <a:ln w="2540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66BAF80D-61C8-4456-8B6B-2E1AD9FFA2E3}"/>
              </a:ext>
            </a:extLst>
          </p:cNvPr>
          <p:cNvSpPr txBox="1"/>
          <p:nvPr/>
        </p:nvSpPr>
        <p:spPr>
          <a:xfrm>
            <a:off x="7147186" y="2087043"/>
            <a:ext cx="2767424" cy="572464"/>
          </a:xfrm>
          <a:prstGeom prst="rect">
            <a:avLst/>
          </a:prstGeom>
          <a:noFill/>
          <a:ln w="25400">
            <a:solidFill>
              <a:schemeClr val="tx1"/>
            </a:solidFill>
          </a:ln>
        </p:spPr>
        <p:txBody>
          <a:bodyPr wrap="none" lIns="182880" tIns="146304" rIns="182880" bIns="146304" rtlCol="0">
            <a:spAutoFit/>
          </a:bodyPr>
          <a:lstStyle/>
          <a:p>
            <a:pPr>
              <a:lnSpc>
                <a:spcPct val="90000"/>
              </a:lnSpc>
            </a:pPr>
            <a:r>
              <a:rPr lang="en-US" sz="2000" dirty="0" err="1">
                <a:gradFill>
                  <a:gsLst>
                    <a:gs pos="2917">
                      <a:schemeClr val="tx1"/>
                    </a:gs>
                    <a:gs pos="30000">
                      <a:schemeClr val="tx1"/>
                    </a:gs>
                  </a:gsLst>
                  <a:lin ang="5400000" scaled="0"/>
                </a:gradFill>
                <a:latin typeface="Consolas" panose="020B0609020204030204" pitchFamily="49" charset="0"/>
                <a:cs typeface="Consolas" panose="020B0609020204030204" pitchFamily="49" charset="0"/>
              </a:rPr>
              <a:t>IDictionary</a:t>
            </a:r>
            <a:r>
              <a:rPr lang="en-US" sz="2000" dirty="0">
                <a:gradFill>
                  <a:gsLst>
                    <a:gs pos="2917">
                      <a:schemeClr val="tx1"/>
                    </a:gs>
                    <a:gs pos="30000">
                      <a:schemeClr val="tx1"/>
                    </a:gs>
                  </a:gsLst>
                  <a:lin ang="5400000" scaled="0"/>
                </a:gradFill>
                <a:latin typeface="Consolas" panose="020B0609020204030204" pitchFamily="49" charset="0"/>
                <a:cs typeface="Consolas" panose="020B0609020204030204" pitchFamily="49" charset="0"/>
              </a:rPr>
              <a:t>&lt;K, V&gt;</a:t>
            </a:r>
            <a:endParaRPr lang="da-DK" sz="2000" dirty="0" err="1">
              <a:gradFill>
                <a:gsLst>
                  <a:gs pos="2917">
                    <a:schemeClr val="tx1"/>
                  </a:gs>
                  <a:gs pos="30000">
                    <a:schemeClr val="tx1"/>
                  </a:gs>
                </a:gsLst>
                <a:lin ang="5400000" scaled="0"/>
              </a:gradFill>
              <a:latin typeface="Consolas" panose="020B0609020204030204" pitchFamily="49" charset="0"/>
              <a:cs typeface="Consolas" panose="020B0609020204030204" pitchFamily="49" charset="0"/>
            </a:endParaRPr>
          </a:p>
        </p:txBody>
      </p:sp>
      <p:sp>
        <p:nvSpPr>
          <p:cNvPr id="24" name="TextBox 23">
            <a:extLst>
              <a:ext uri="{FF2B5EF4-FFF2-40B4-BE49-F238E27FC236}">
                <a16:creationId xmlns:a16="http://schemas.microsoft.com/office/drawing/2014/main" id="{545BDDBB-9CE0-414A-847D-FE58E8975624}"/>
              </a:ext>
            </a:extLst>
          </p:cNvPr>
          <p:cNvSpPr txBox="1"/>
          <p:nvPr/>
        </p:nvSpPr>
        <p:spPr>
          <a:xfrm>
            <a:off x="6512397" y="3578536"/>
            <a:ext cx="4037003" cy="572464"/>
          </a:xfrm>
          <a:prstGeom prst="rect">
            <a:avLst/>
          </a:prstGeom>
          <a:noFill/>
          <a:ln w="25400">
            <a:solidFill>
              <a:schemeClr val="tx1"/>
            </a:solidFill>
          </a:ln>
        </p:spPr>
        <p:txBody>
          <a:bodyPr wrap="none" lIns="182880" tIns="146304" rIns="182880" bIns="146304" rtlCol="0">
            <a:spAutoFit/>
          </a:bodyPr>
          <a:lstStyle/>
          <a:p>
            <a:pPr>
              <a:lnSpc>
                <a:spcPct val="90000"/>
              </a:lnSpc>
            </a:pPr>
            <a:r>
              <a:rPr lang="da-DK" sz="2000" dirty="0" err="1">
                <a:gradFill>
                  <a:gsLst>
                    <a:gs pos="2917">
                      <a:schemeClr val="tx1"/>
                    </a:gs>
                    <a:gs pos="30000">
                      <a:schemeClr val="tx1"/>
                    </a:gs>
                  </a:gsLst>
                  <a:lin ang="5400000" scaled="0"/>
                </a:gradFill>
                <a:latin typeface="Consolas" panose="020B0609020204030204" pitchFamily="49" charset="0"/>
                <a:cs typeface="Consolas" panose="020B0609020204030204" pitchFamily="49" charset="0"/>
              </a:rPr>
              <a:t>ConcurrentDictionary</a:t>
            </a:r>
            <a:r>
              <a:rPr lang="da-DK" sz="2000" dirty="0">
                <a:gradFill>
                  <a:gsLst>
                    <a:gs pos="2917">
                      <a:schemeClr val="tx1"/>
                    </a:gs>
                    <a:gs pos="30000">
                      <a:schemeClr val="tx1"/>
                    </a:gs>
                  </a:gsLst>
                  <a:lin ang="5400000" scaled="0"/>
                </a:gradFill>
                <a:latin typeface="Consolas" panose="020B0609020204030204" pitchFamily="49" charset="0"/>
                <a:cs typeface="Consolas" panose="020B0609020204030204" pitchFamily="49" charset="0"/>
              </a:rPr>
              <a:t>&lt;K, V&gt;</a:t>
            </a:r>
          </a:p>
        </p:txBody>
      </p:sp>
      <p:cxnSp>
        <p:nvCxnSpPr>
          <p:cNvPr id="26" name="Straight Arrow Connector 25">
            <a:extLst>
              <a:ext uri="{FF2B5EF4-FFF2-40B4-BE49-F238E27FC236}">
                <a16:creationId xmlns:a16="http://schemas.microsoft.com/office/drawing/2014/main" id="{5CDB6363-77ED-4BA7-960A-420BB2DB6A84}"/>
              </a:ext>
            </a:extLst>
          </p:cNvPr>
          <p:cNvCxnSpPr>
            <a:cxnSpLocks/>
            <a:stCxn id="24" idx="0"/>
            <a:endCxn id="22" idx="2"/>
          </p:cNvCxnSpPr>
          <p:nvPr/>
        </p:nvCxnSpPr>
        <p:spPr>
          <a:xfrm flipH="1" flipV="1">
            <a:off x="8530898" y="2659507"/>
            <a:ext cx="1" cy="919029"/>
          </a:xfrm>
          <a:prstGeom prst="straightConnector1">
            <a:avLst/>
          </a:prstGeom>
          <a:ln w="2540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6385595"/>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8497FAA-4763-4E2D-8190-FA38A7C62494}"/>
              </a:ext>
            </a:extLst>
          </p:cNvPr>
          <p:cNvSpPr>
            <a:spLocks noGrp="1"/>
          </p:cNvSpPr>
          <p:nvPr>
            <p:ph type="title"/>
          </p:nvPr>
        </p:nvSpPr>
        <p:spPr/>
        <p:txBody>
          <a:bodyPr/>
          <a:lstStyle/>
          <a:p>
            <a:r>
              <a:rPr lang="en-US" dirty="0"/>
              <a:t>Generic Collections</a:t>
            </a:r>
            <a:endParaRPr lang="LID4096" dirty="0"/>
          </a:p>
        </p:txBody>
      </p:sp>
      <p:sp>
        <p:nvSpPr>
          <p:cNvPr id="5" name="Text Placeholder 4">
            <a:extLst>
              <a:ext uri="{FF2B5EF4-FFF2-40B4-BE49-F238E27FC236}">
                <a16:creationId xmlns:a16="http://schemas.microsoft.com/office/drawing/2014/main" id="{6C2D7E09-8A69-4C75-94F1-E5B22AB4DF91}"/>
              </a:ext>
            </a:extLst>
          </p:cNvPr>
          <p:cNvSpPr>
            <a:spLocks noGrp="1"/>
          </p:cNvSpPr>
          <p:nvPr>
            <p:ph type="body" sz="quarter" idx="12"/>
          </p:nvPr>
        </p:nvSpPr>
        <p:spPr/>
        <p:txBody>
          <a:bodyPr/>
          <a:lstStyle/>
          <a:p>
            <a:r>
              <a:rPr lang="en-US" dirty="0"/>
              <a:t>Demo</a:t>
            </a:r>
            <a:endParaRPr lang="LID4096" dirty="0"/>
          </a:p>
        </p:txBody>
      </p:sp>
    </p:spTree>
    <p:extLst>
      <p:ext uri="{BB962C8B-B14F-4D97-AF65-F5344CB8AC3E}">
        <p14:creationId xmlns:p14="http://schemas.microsoft.com/office/powerpoint/2010/main" val="55561946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66069-2FA6-4A41-9FBC-B4BF1B29176D}"/>
              </a:ext>
            </a:extLst>
          </p:cNvPr>
          <p:cNvSpPr>
            <a:spLocks noGrp="1"/>
          </p:cNvSpPr>
          <p:nvPr>
            <p:ph type="title"/>
          </p:nvPr>
        </p:nvSpPr>
        <p:spPr/>
        <p:txBody>
          <a:bodyPr/>
          <a:lstStyle/>
          <a:p>
            <a:r>
              <a:rPr lang="en-US" dirty="0">
                <a:solidFill>
                  <a:schemeClr val="bg1"/>
                </a:solidFill>
              </a:rPr>
              <a:t>Create your own generic class 2</a:t>
            </a:r>
            <a:endParaRPr lang="LID4096" dirty="0">
              <a:solidFill>
                <a:schemeClr val="bg1"/>
              </a:solidFill>
            </a:endParaRPr>
          </a:p>
        </p:txBody>
      </p:sp>
      <p:sp>
        <p:nvSpPr>
          <p:cNvPr id="3" name="Text Placeholder 2">
            <a:extLst>
              <a:ext uri="{FF2B5EF4-FFF2-40B4-BE49-F238E27FC236}">
                <a16:creationId xmlns:a16="http://schemas.microsoft.com/office/drawing/2014/main" id="{83FA6670-A806-48AB-823A-AC9729217D99}"/>
              </a:ext>
            </a:extLst>
          </p:cNvPr>
          <p:cNvSpPr>
            <a:spLocks noGrp="1"/>
          </p:cNvSpPr>
          <p:nvPr>
            <p:ph type="body" sz="quarter" idx="10"/>
          </p:nvPr>
        </p:nvSpPr>
        <p:spPr>
          <a:xfrm>
            <a:off x="588263" y="1436688"/>
            <a:ext cx="11018520" cy="3533275"/>
          </a:xfrm>
        </p:spPr>
        <p:txBody>
          <a:bodyPr/>
          <a:lstStyle/>
          <a:p>
            <a:r>
              <a:rPr lang="da-DK" b="0" dirty="0">
                <a:solidFill>
                  <a:srgbClr val="569CD6"/>
                </a:solidFill>
                <a:effectLst/>
                <a:latin typeface="Cascadia Code" panose="020B0609020000020004" pitchFamily="49" charset="0"/>
                <a:cs typeface="Cascadia Code" panose="020B0609020000020004" pitchFamily="49" charset="0"/>
              </a:rPr>
              <a:t>class</a:t>
            </a:r>
            <a:r>
              <a:rPr lang="da-DK" b="0" dirty="0">
                <a:solidFill>
                  <a:srgbClr val="D4D4D4"/>
                </a:solidFill>
                <a:effectLst/>
                <a:latin typeface="Cascadia Code" panose="020B0609020000020004" pitchFamily="49" charset="0"/>
                <a:cs typeface="Cascadia Code" panose="020B0609020000020004" pitchFamily="49" charset="0"/>
              </a:rPr>
              <a:t> </a:t>
            </a:r>
            <a:r>
              <a:rPr lang="da-DK" b="0" dirty="0">
                <a:solidFill>
                  <a:srgbClr val="4EC9B0"/>
                </a:solidFill>
                <a:effectLst/>
                <a:latin typeface="Cascadia Code" panose="020B0609020000020004" pitchFamily="49" charset="0"/>
                <a:cs typeface="Cascadia Code" panose="020B0609020000020004" pitchFamily="49" charset="0"/>
              </a:rPr>
              <a:t>MyMap</a:t>
            </a:r>
            <a:r>
              <a:rPr lang="da-DK" b="0" dirty="0">
                <a:solidFill>
                  <a:srgbClr val="D4D4D4"/>
                </a:solidFill>
                <a:effectLst/>
                <a:latin typeface="Cascadia Code" panose="020B0609020000020004" pitchFamily="49" charset="0"/>
                <a:cs typeface="Cascadia Code" panose="020B0609020000020004" pitchFamily="49" charset="0"/>
              </a:rPr>
              <a:t>&lt;</a:t>
            </a:r>
            <a:r>
              <a:rPr lang="da-DK" b="0" dirty="0">
                <a:solidFill>
                  <a:srgbClr val="4EC9B0"/>
                </a:solidFill>
                <a:effectLst/>
                <a:latin typeface="Cascadia Code" panose="020B0609020000020004" pitchFamily="49" charset="0"/>
                <a:cs typeface="Cascadia Code" panose="020B0609020000020004" pitchFamily="49" charset="0"/>
              </a:rPr>
              <a:t>TKey</a:t>
            </a:r>
            <a:r>
              <a:rPr lang="da-DK" b="0" dirty="0">
                <a:solidFill>
                  <a:srgbClr val="D4D4D4"/>
                </a:solidFill>
                <a:effectLst/>
                <a:latin typeface="Cascadia Code" panose="020B0609020000020004" pitchFamily="49" charset="0"/>
                <a:cs typeface="Cascadia Code" panose="020B0609020000020004" pitchFamily="49" charset="0"/>
              </a:rPr>
              <a:t>, </a:t>
            </a:r>
            <a:r>
              <a:rPr lang="da-DK" b="0" dirty="0">
                <a:solidFill>
                  <a:srgbClr val="4EC9B0"/>
                </a:solidFill>
                <a:effectLst/>
                <a:latin typeface="Cascadia Code" panose="020B0609020000020004" pitchFamily="49" charset="0"/>
                <a:cs typeface="Cascadia Code" panose="020B0609020000020004" pitchFamily="49" charset="0"/>
              </a:rPr>
              <a:t>TValue</a:t>
            </a:r>
            <a:r>
              <a:rPr lang="da-DK" b="0" dirty="0">
                <a:solidFill>
                  <a:srgbClr val="D4D4D4"/>
                </a:solidFill>
                <a:effectLst/>
                <a:latin typeface="Cascadia Code" panose="020B0609020000020004" pitchFamily="49" charset="0"/>
                <a:cs typeface="Cascadia Code" panose="020B0609020000020004" pitchFamily="49" charset="0"/>
              </a:rPr>
              <a:t>&gt;</a:t>
            </a:r>
          </a:p>
          <a:p>
            <a:r>
              <a:rPr lang="da-DK" b="0" dirty="0">
                <a:solidFill>
                  <a:srgbClr val="D4D4D4"/>
                </a:solidFill>
                <a:effectLst/>
                <a:latin typeface="Cascadia Code" panose="020B0609020000020004" pitchFamily="49" charset="0"/>
                <a:cs typeface="Cascadia Code" panose="020B0609020000020004" pitchFamily="49" charset="0"/>
              </a:rPr>
              <a:t>{</a:t>
            </a:r>
          </a:p>
          <a:p>
            <a:r>
              <a:rPr lang="da-DK" b="0" dirty="0">
                <a:solidFill>
                  <a:srgbClr val="D4D4D4"/>
                </a:solidFill>
                <a:effectLst/>
                <a:latin typeface="Cascadia Code" panose="020B0609020000020004" pitchFamily="49" charset="0"/>
                <a:cs typeface="Cascadia Code" panose="020B0609020000020004" pitchFamily="49" charset="0"/>
              </a:rPr>
              <a:t>    </a:t>
            </a:r>
            <a:r>
              <a:rPr lang="da-DK" b="0" dirty="0">
                <a:solidFill>
                  <a:srgbClr val="569CD6"/>
                </a:solidFill>
                <a:effectLst/>
                <a:latin typeface="Cascadia Code" panose="020B0609020000020004" pitchFamily="49" charset="0"/>
                <a:cs typeface="Cascadia Code" panose="020B0609020000020004" pitchFamily="49" charset="0"/>
              </a:rPr>
              <a:t>void</a:t>
            </a:r>
            <a:r>
              <a:rPr lang="da-DK" b="0" dirty="0">
                <a:solidFill>
                  <a:srgbClr val="D4D4D4"/>
                </a:solidFill>
                <a:effectLst/>
                <a:latin typeface="Cascadia Code" panose="020B0609020000020004" pitchFamily="49" charset="0"/>
                <a:cs typeface="Cascadia Code" panose="020B0609020000020004" pitchFamily="49" charset="0"/>
              </a:rPr>
              <a:t> </a:t>
            </a:r>
            <a:r>
              <a:rPr lang="da-DK" b="0" dirty="0">
                <a:solidFill>
                  <a:srgbClr val="DCDCAA"/>
                </a:solidFill>
                <a:effectLst/>
                <a:latin typeface="Cascadia Code" panose="020B0609020000020004" pitchFamily="49" charset="0"/>
                <a:cs typeface="Cascadia Code" panose="020B0609020000020004" pitchFamily="49" charset="0"/>
              </a:rPr>
              <a:t>Add</a:t>
            </a:r>
            <a:r>
              <a:rPr lang="da-DK" b="0" dirty="0">
                <a:solidFill>
                  <a:srgbClr val="D4D4D4"/>
                </a:solidFill>
                <a:effectLst/>
                <a:latin typeface="Cascadia Code" panose="020B0609020000020004" pitchFamily="49" charset="0"/>
                <a:cs typeface="Cascadia Code" panose="020B0609020000020004" pitchFamily="49" charset="0"/>
              </a:rPr>
              <a:t>(</a:t>
            </a:r>
            <a:r>
              <a:rPr lang="da-DK" b="0" dirty="0">
                <a:solidFill>
                  <a:srgbClr val="4EC9B0"/>
                </a:solidFill>
                <a:effectLst/>
                <a:latin typeface="Cascadia Code" panose="020B0609020000020004" pitchFamily="49" charset="0"/>
                <a:cs typeface="Cascadia Code" panose="020B0609020000020004" pitchFamily="49" charset="0"/>
              </a:rPr>
              <a:t>TKey</a:t>
            </a:r>
            <a:r>
              <a:rPr lang="da-DK" b="0" dirty="0">
                <a:solidFill>
                  <a:srgbClr val="D4D4D4"/>
                </a:solidFill>
                <a:effectLst/>
                <a:latin typeface="Cascadia Code" panose="020B0609020000020004" pitchFamily="49" charset="0"/>
                <a:cs typeface="Cascadia Code" panose="020B0609020000020004" pitchFamily="49" charset="0"/>
              </a:rPr>
              <a:t> </a:t>
            </a:r>
            <a:r>
              <a:rPr lang="da-DK" b="0" dirty="0">
                <a:solidFill>
                  <a:srgbClr val="9CDCFE"/>
                </a:solidFill>
                <a:effectLst/>
                <a:latin typeface="Cascadia Code" panose="020B0609020000020004" pitchFamily="49" charset="0"/>
                <a:cs typeface="Cascadia Code" panose="020B0609020000020004" pitchFamily="49" charset="0"/>
              </a:rPr>
              <a:t>key</a:t>
            </a:r>
            <a:r>
              <a:rPr lang="da-DK" b="0" dirty="0">
                <a:solidFill>
                  <a:srgbClr val="D4D4D4"/>
                </a:solidFill>
                <a:effectLst/>
                <a:latin typeface="Cascadia Code" panose="020B0609020000020004" pitchFamily="49" charset="0"/>
                <a:cs typeface="Cascadia Code" panose="020B0609020000020004" pitchFamily="49" charset="0"/>
              </a:rPr>
              <a:t>, </a:t>
            </a:r>
            <a:r>
              <a:rPr lang="da-DK" b="0" dirty="0">
                <a:solidFill>
                  <a:srgbClr val="4EC9B0"/>
                </a:solidFill>
                <a:effectLst/>
                <a:latin typeface="Cascadia Code" panose="020B0609020000020004" pitchFamily="49" charset="0"/>
                <a:cs typeface="Cascadia Code" panose="020B0609020000020004" pitchFamily="49" charset="0"/>
              </a:rPr>
              <a:t>TValue</a:t>
            </a:r>
            <a:r>
              <a:rPr lang="da-DK" b="0" dirty="0">
                <a:solidFill>
                  <a:srgbClr val="D4D4D4"/>
                </a:solidFill>
                <a:effectLst/>
                <a:latin typeface="Cascadia Code" panose="020B0609020000020004" pitchFamily="49" charset="0"/>
                <a:cs typeface="Cascadia Code" panose="020B0609020000020004" pitchFamily="49" charset="0"/>
              </a:rPr>
              <a:t> </a:t>
            </a:r>
            <a:r>
              <a:rPr lang="da-DK" b="0" dirty="0">
                <a:solidFill>
                  <a:srgbClr val="9CDCFE"/>
                </a:solidFill>
                <a:effectLst/>
                <a:latin typeface="Cascadia Code" panose="020B0609020000020004" pitchFamily="49" charset="0"/>
                <a:cs typeface="Cascadia Code" panose="020B0609020000020004" pitchFamily="49" charset="0"/>
              </a:rPr>
              <a:t>value</a:t>
            </a:r>
            <a:r>
              <a:rPr lang="da-DK" b="0" dirty="0">
                <a:solidFill>
                  <a:srgbClr val="D4D4D4"/>
                </a:solidFill>
                <a:effectLst/>
                <a:latin typeface="Cascadia Code" panose="020B0609020000020004" pitchFamily="49" charset="0"/>
                <a:cs typeface="Cascadia Code" panose="020B0609020000020004" pitchFamily="49" charset="0"/>
              </a:rPr>
              <a:t>) { }</a:t>
            </a:r>
          </a:p>
          <a:p>
            <a:r>
              <a:rPr lang="da-DK" b="0" dirty="0">
                <a:solidFill>
                  <a:srgbClr val="D4D4D4"/>
                </a:solidFill>
                <a:effectLst/>
                <a:latin typeface="Cascadia Code" panose="020B0609020000020004" pitchFamily="49" charset="0"/>
                <a:cs typeface="Cascadia Code" panose="020B0609020000020004" pitchFamily="49" charset="0"/>
              </a:rPr>
              <a:t>    </a:t>
            </a:r>
            <a:r>
              <a:rPr lang="da-DK" b="0" dirty="0">
                <a:solidFill>
                  <a:srgbClr val="569CD6"/>
                </a:solidFill>
                <a:effectLst/>
                <a:latin typeface="Cascadia Code" panose="020B0609020000020004" pitchFamily="49" charset="0"/>
                <a:cs typeface="Cascadia Code" panose="020B0609020000020004" pitchFamily="49" charset="0"/>
              </a:rPr>
              <a:t>bool</a:t>
            </a:r>
            <a:r>
              <a:rPr lang="da-DK" b="0" dirty="0">
                <a:solidFill>
                  <a:srgbClr val="D4D4D4"/>
                </a:solidFill>
                <a:effectLst/>
                <a:latin typeface="Cascadia Code" panose="020B0609020000020004" pitchFamily="49" charset="0"/>
                <a:cs typeface="Cascadia Code" panose="020B0609020000020004" pitchFamily="49" charset="0"/>
              </a:rPr>
              <a:t> </a:t>
            </a:r>
            <a:r>
              <a:rPr lang="da-DK" b="0" dirty="0">
                <a:solidFill>
                  <a:srgbClr val="DCDCAA"/>
                </a:solidFill>
                <a:effectLst/>
                <a:latin typeface="Cascadia Code" panose="020B0609020000020004" pitchFamily="49" charset="0"/>
                <a:cs typeface="Cascadia Code" panose="020B0609020000020004" pitchFamily="49" charset="0"/>
              </a:rPr>
              <a:t>ContainsKey</a:t>
            </a:r>
            <a:r>
              <a:rPr lang="da-DK" b="0" dirty="0">
                <a:solidFill>
                  <a:srgbClr val="D4D4D4"/>
                </a:solidFill>
                <a:effectLst/>
                <a:latin typeface="Cascadia Code" panose="020B0609020000020004" pitchFamily="49" charset="0"/>
                <a:cs typeface="Cascadia Code" panose="020B0609020000020004" pitchFamily="49" charset="0"/>
              </a:rPr>
              <a:t>(</a:t>
            </a:r>
            <a:r>
              <a:rPr lang="da-DK" b="0" dirty="0">
                <a:solidFill>
                  <a:srgbClr val="4EC9B0"/>
                </a:solidFill>
                <a:effectLst/>
                <a:latin typeface="Cascadia Code" panose="020B0609020000020004" pitchFamily="49" charset="0"/>
                <a:cs typeface="Cascadia Code" panose="020B0609020000020004" pitchFamily="49" charset="0"/>
              </a:rPr>
              <a:t>TKey</a:t>
            </a:r>
            <a:r>
              <a:rPr lang="da-DK" b="0" dirty="0">
                <a:solidFill>
                  <a:srgbClr val="D4D4D4"/>
                </a:solidFill>
                <a:effectLst/>
                <a:latin typeface="Cascadia Code" panose="020B0609020000020004" pitchFamily="49" charset="0"/>
                <a:cs typeface="Cascadia Code" panose="020B0609020000020004" pitchFamily="49" charset="0"/>
              </a:rPr>
              <a:t> </a:t>
            </a:r>
            <a:r>
              <a:rPr lang="da-DK" b="0" dirty="0">
                <a:solidFill>
                  <a:srgbClr val="9CDCFE"/>
                </a:solidFill>
                <a:effectLst/>
                <a:latin typeface="Cascadia Code" panose="020B0609020000020004" pitchFamily="49" charset="0"/>
                <a:cs typeface="Cascadia Code" panose="020B0609020000020004" pitchFamily="49" charset="0"/>
              </a:rPr>
              <a:t>key</a:t>
            </a:r>
            <a:r>
              <a:rPr lang="da-DK" b="0" dirty="0">
                <a:solidFill>
                  <a:srgbClr val="D4D4D4"/>
                </a:solidFill>
                <a:effectLst/>
                <a:latin typeface="Cascadia Code" panose="020B0609020000020004" pitchFamily="49" charset="0"/>
                <a:cs typeface="Cascadia Code" panose="020B0609020000020004" pitchFamily="49" charset="0"/>
              </a:rPr>
              <a:t>) { }</a:t>
            </a:r>
          </a:p>
          <a:p>
            <a:r>
              <a:rPr lang="da-DK" b="0" dirty="0">
                <a:solidFill>
                  <a:srgbClr val="D4D4D4"/>
                </a:solidFill>
                <a:effectLst/>
                <a:latin typeface="Cascadia Code" panose="020B0609020000020004" pitchFamily="49" charset="0"/>
                <a:cs typeface="Cascadia Code" panose="020B0609020000020004" pitchFamily="49" charset="0"/>
              </a:rPr>
              <a:t>    </a:t>
            </a:r>
            <a:r>
              <a:rPr lang="da-DK" b="0" dirty="0">
                <a:solidFill>
                  <a:srgbClr val="569CD6"/>
                </a:solidFill>
                <a:effectLst/>
                <a:latin typeface="Cascadia Code" panose="020B0609020000020004" pitchFamily="49" charset="0"/>
                <a:cs typeface="Cascadia Code" panose="020B0609020000020004" pitchFamily="49" charset="0"/>
              </a:rPr>
              <a:t>bool</a:t>
            </a:r>
            <a:r>
              <a:rPr lang="da-DK" b="0" dirty="0">
                <a:solidFill>
                  <a:srgbClr val="D4D4D4"/>
                </a:solidFill>
                <a:effectLst/>
                <a:latin typeface="Cascadia Code" panose="020B0609020000020004" pitchFamily="49" charset="0"/>
                <a:cs typeface="Cascadia Code" panose="020B0609020000020004" pitchFamily="49" charset="0"/>
              </a:rPr>
              <a:t> </a:t>
            </a:r>
            <a:r>
              <a:rPr lang="da-DK" b="0" dirty="0">
                <a:solidFill>
                  <a:srgbClr val="DCDCAA"/>
                </a:solidFill>
                <a:effectLst/>
                <a:latin typeface="Cascadia Code" panose="020B0609020000020004" pitchFamily="49" charset="0"/>
                <a:cs typeface="Cascadia Code" panose="020B0609020000020004" pitchFamily="49" charset="0"/>
              </a:rPr>
              <a:t>ContainsValue</a:t>
            </a:r>
            <a:r>
              <a:rPr lang="da-DK" b="0" dirty="0">
                <a:solidFill>
                  <a:srgbClr val="D4D4D4"/>
                </a:solidFill>
                <a:effectLst/>
                <a:latin typeface="Cascadia Code" panose="020B0609020000020004" pitchFamily="49" charset="0"/>
                <a:cs typeface="Cascadia Code" panose="020B0609020000020004" pitchFamily="49" charset="0"/>
              </a:rPr>
              <a:t>(</a:t>
            </a:r>
            <a:r>
              <a:rPr lang="da-DK" b="0" dirty="0">
                <a:solidFill>
                  <a:srgbClr val="4EC9B0"/>
                </a:solidFill>
                <a:effectLst/>
                <a:latin typeface="Cascadia Code" panose="020B0609020000020004" pitchFamily="49" charset="0"/>
                <a:cs typeface="Cascadia Code" panose="020B0609020000020004" pitchFamily="49" charset="0"/>
              </a:rPr>
              <a:t>TValue</a:t>
            </a:r>
            <a:r>
              <a:rPr lang="da-DK" b="0" dirty="0">
                <a:solidFill>
                  <a:srgbClr val="D4D4D4"/>
                </a:solidFill>
                <a:effectLst/>
                <a:latin typeface="Cascadia Code" panose="020B0609020000020004" pitchFamily="49" charset="0"/>
                <a:cs typeface="Cascadia Code" panose="020B0609020000020004" pitchFamily="49" charset="0"/>
              </a:rPr>
              <a:t> </a:t>
            </a:r>
            <a:r>
              <a:rPr lang="da-DK" b="0" dirty="0">
                <a:solidFill>
                  <a:srgbClr val="9CDCFE"/>
                </a:solidFill>
                <a:effectLst/>
                <a:latin typeface="Cascadia Code" panose="020B0609020000020004" pitchFamily="49" charset="0"/>
                <a:cs typeface="Cascadia Code" panose="020B0609020000020004" pitchFamily="49" charset="0"/>
              </a:rPr>
              <a:t>key</a:t>
            </a:r>
            <a:r>
              <a:rPr lang="da-DK" b="0" dirty="0">
                <a:solidFill>
                  <a:srgbClr val="D4D4D4"/>
                </a:solidFill>
                <a:effectLst/>
                <a:latin typeface="Cascadia Code" panose="020B0609020000020004" pitchFamily="49" charset="0"/>
                <a:cs typeface="Cascadia Code" panose="020B0609020000020004" pitchFamily="49" charset="0"/>
              </a:rPr>
              <a:t>) { }</a:t>
            </a:r>
          </a:p>
          <a:p>
            <a:r>
              <a:rPr lang="da-DK" b="0" dirty="0">
                <a:solidFill>
                  <a:srgbClr val="D4D4D4"/>
                </a:solidFill>
                <a:effectLst/>
                <a:latin typeface="Cascadia Code" panose="020B0609020000020004" pitchFamily="49" charset="0"/>
                <a:cs typeface="Cascadia Code" panose="020B0609020000020004" pitchFamily="49" charset="0"/>
              </a:rPr>
              <a:t>    </a:t>
            </a:r>
            <a:r>
              <a:rPr lang="da-DK" b="0" dirty="0">
                <a:solidFill>
                  <a:srgbClr val="4EC9B0"/>
                </a:solidFill>
                <a:effectLst/>
                <a:latin typeface="Cascadia Code" panose="020B0609020000020004" pitchFamily="49" charset="0"/>
                <a:cs typeface="Cascadia Code" panose="020B0609020000020004" pitchFamily="49" charset="0"/>
              </a:rPr>
              <a:t>TValue</a:t>
            </a:r>
            <a:r>
              <a:rPr lang="da-DK" b="0" dirty="0">
                <a:solidFill>
                  <a:srgbClr val="D4D4D4"/>
                </a:solidFill>
                <a:effectLst/>
                <a:latin typeface="Cascadia Code" panose="020B0609020000020004" pitchFamily="49" charset="0"/>
                <a:cs typeface="Cascadia Code" panose="020B0609020000020004" pitchFamily="49" charset="0"/>
              </a:rPr>
              <a:t> </a:t>
            </a:r>
            <a:r>
              <a:rPr lang="da-DK" b="0" dirty="0">
                <a:solidFill>
                  <a:srgbClr val="569CD6"/>
                </a:solidFill>
                <a:effectLst/>
                <a:latin typeface="Cascadia Code" panose="020B0609020000020004" pitchFamily="49" charset="0"/>
                <a:cs typeface="Cascadia Code" panose="020B0609020000020004" pitchFamily="49" charset="0"/>
              </a:rPr>
              <a:t>this</a:t>
            </a:r>
            <a:r>
              <a:rPr lang="da-DK" b="0" dirty="0">
                <a:solidFill>
                  <a:srgbClr val="D4D4D4"/>
                </a:solidFill>
                <a:effectLst/>
                <a:latin typeface="Cascadia Code" panose="020B0609020000020004" pitchFamily="49" charset="0"/>
                <a:cs typeface="Cascadia Code" panose="020B0609020000020004" pitchFamily="49" charset="0"/>
              </a:rPr>
              <a:t>[</a:t>
            </a:r>
            <a:r>
              <a:rPr lang="da-DK" b="0" dirty="0">
                <a:solidFill>
                  <a:srgbClr val="4EC9B0"/>
                </a:solidFill>
                <a:effectLst/>
                <a:latin typeface="Cascadia Code" panose="020B0609020000020004" pitchFamily="49" charset="0"/>
                <a:cs typeface="Cascadia Code" panose="020B0609020000020004" pitchFamily="49" charset="0"/>
              </a:rPr>
              <a:t>TKey</a:t>
            </a:r>
            <a:r>
              <a:rPr lang="da-DK" b="0" dirty="0">
                <a:solidFill>
                  <a:srgbClr val="D4D4D4"/>
                </a:solidFill>
                <a:effectLst/>
                <a:latin typeface="Cascadia Code" panose="020B0609020000020004" pitchFamily="49" charset="0"/>
                <a:cs typeface="Cascadia Code" panose="020B0609020000020004" pitchFamily="49" charset="0"/>
              </a:rPr>
              <a:t> </a:t>
            </a:r>
            <a:r>
              <a:rPr lang="da-DK" b="0" dirty="0">
                <a:solidFill>
                  <a:srgbClr val="9CDCFE"/>
                </a:solidFill>
                <a:effectLst/>
                <a:latin typeface="Cascadia Code" panose="020B0609020000020004" pitchFamily="49" charset="0"/>
                <a:cs typeface="Cascadia Code" panose="020B0609020000020004" pitchFamily="49" charset="0"/>
              </a:rPr>
              <a:t>key</a:t>
            </a:r>
            <a:r>
              <a:rPr lang="da-DK" b="0" dirty="0">
                <a:solidFill>
                  <a:srgbClr val="D4D4D4"/>
                </a:solidFill>
                <a:effectLst/>
                <a:latin typeface="Cascadia Code" panose="020B0609020000020004" pitchFamily="49" charset="0"/>
                <a:cs typeface="Cascadia Code" panose="020B0609020000020004" pitchFamily="49" charset="0"/>
              </a:rPr>
              <a:t>] { </a:t>
            </a:r>
            <a:r>
              <a:rPr lang="da-DK" b="0" dirty="0">
                <a:solidFill>
                  <a:srgbClr val="569CD6"/>
                </a:solidFill>
                <a:effectLst/>
                <a:latin typeface="Cascadia Code" panose="020B0609020000020004" pitchFamily="49" charset="0"/>
                <a:cs typeface="Cascadia Code" panose="020B0609020000020004" pitchFamily="49" charset="0"/>
              </a:rPr>
              <a:t>get</a:t>
            </a:r>
            <a:r>
              <a:rPr lang="da-DK" b="0" dirty="0">
                <a:solidFill>
                  <a:srgbClr val="D4D4D4"/>
                </a:solidFill>
                <a:effectLst/>
                <a:latin typeface="Cascadia Code" panose="020B0609020000020004" pitchFamily="49" charset="0"/>
                <a:cs typeface="Cascadia Code" panose="020B0609020000020004" pitchFamily="49" charset="0"/>
              </a:rPr>
              <a:t>; </a:t>
            </a:r>
            <a:r>
              <a:rPr lang="da-DK" b="0" dirty="0">
                <a:solidFill>
                  <a:srgbClr val="569CD6"/>
                </a:solidFill>
                <a:effectLst/>
                <a:latin typeface="Cascadia Code" panose="020B0609020000020004" pitchFamily="49" charset="0"/>
                <a:cs typeface="Cascadia Code" panose="020B0609020000020004" pitchFamily="49" charset="0"/>
              </a:rPr>
              <a:t>set</a:t>
            </a:r>
            <a:r>
              <a:rPr lang="da-DK" b="0" dirty="0">
                <a:solidFill>
                  <a:srgbClr val="D4D4D4"/>
                </a:solidFill>
                <a:effectLst/>
                <a:latin typeface="Cascadia Code" panose="020B0609020000020004" pitchFamily="49" charset="0"/>
                <a:cs typeface="Cascadia Code" panose="020B0609020000020004" pitchFamily="49" charset="0"/>
              </a:rPr>
              <a:t>; }</a:t>
            </a:r>
          </a:p>
          <a:p>
            <a:r>
              <a:rPr lang="da-DK" b="0" dirty="0">
                <a:solidFill>
                  <a:srgbClr val="D4D4D4"/>
                </a:solidFill>
                <a:effectLst/>
                <a:latin typeface="Cascadia Code" panose="020B0609020000020004" pitchFamily="49" charset="0"/>
                <a:cs typeface="Cascadia Code" panose="020B0609020000020004" pitchFamily="49" charset="0"/>
              </a:rPr>
              <a:t>}</a:t>
            </a:r>
          </a:p>
        </p:txBody>
      </p:sp>
    </p:spTree>
    <p:extLst>
      <p:ext uri="{BB962C8B-B14F-4D97-AF65-F5344CB8AC3E}">
        <p14:creationId xmlns:p14="http://schemas.microsoft.com/office/powerpoint/2010/main" val="3116732344"/>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4866BD-9D1A-4A32-8001-6C06406AC394}"/>
              </a:ext>
            </a:extLst>
          </p:cNvPr>
          <p:cNvSpPr>
            <a:spLocks noGrp="1"/>
          </p:cNvSpPr>
          <p:nvPr>
            <p:ph type="title"/>
          </p:nvPr>
        </p:nvSpPr>
        <p:spPr/>
        <p:txBody>
          <a:bodyPr/>
          <a:lstStyle/>
          <a:p>
            <a:r>
              <a:rPr lang="en-US" dirty="0">
                <a:solidFill>
                  <a:schemeClr val="bg1"/>
                </a:solidFill>
              </a:rPr>
              <a:t>Create your own generic method</a:t>
            </a:r>
            <a:endParaRPr lang="LID4096" dirty="0">
              <a:solidFill>
                <a:schemeClr val="bg1"/>
              </a:solidFill>
            </a:endParaRPr>
          </a:p>
        </p:txBody>
      </p:sp>
      <p:sp>
        <p:nvSpPr>
          <p:cNvPr id="3" name="Text Placeholder 2">
            <a:extLst>
              <a:ext uri="{FF2B5EF4-FFF2-40B4-BE49-F238E27FC236}">
                <a16:creationId xmlns:a16="http://schemas.microsoft.com/office/drawing/2014/main" id="{3606FE66-F358-42B9-A8EF-48DCE6B67051}"/>
              </a:ext>
            </a:extLst>
          </p:cNvPr>
          <p:cNvSpPr>
            <a:spLocks noGrp="1"/>
          </p:cNvSpPr>
          <p:nvPr>
            <p:ph type="body" sz="quarter" idx="10"/>
          </p:nvPr>
        </p:nvSpPr>
        <p:spPr>
          <a:xfrm>
            <a:off x="588263" y="1436688"/>
            <a:ext cx="11018520" cy="3533275"/>
          </a:xfrm>
        </p:spPr>
        <p:txBody>
          <a:bodyPr/>
          <a:lstStyle/>
          <a:p>
            <a:endParaRPr lang="da-DK" b="0" dirty="0">
              <a:solidFill>
                <a:srgbClr val="569CD6"/>
              </a:solidFill>
              <a:effectLst/>
              <a:latin typeface="Cascadia Code" panose="020B0609020000020004" pitchFamily="49" charset="0"/>
              <a:cs typeface="Cascadia Code" panose="020B0609020000020004" pitchFamily="49" charset="0"/>
            </a:endParaRPr>
          </a:p>
          <a:p>
            <a:endParaRPr lang="da-DK" b="0" dirty="0">
              <a:solidFill>
                <a:srgbClr val="569CD6"/>
              </a:solidFill>
              <a:effectLst/>
              <a:latin typeface="Cascadia Code" panose="020B0609020000020004" pitchFamily="49" charset="0"/>
              <a:cs typeface="Cascadia Code" panose="020B0609020000020004" pitchFamily="49" charset="0"/>
            </a:endParaRPr>
          </a:p>
          <a:p>
            <a:endParaRPr lang="da-DK" dirty="0">
              <a:solidFill>
                <a:srgbClr val="569CD6"/>
              </a:solidFill>
              <a:latin typeface="Cascadia Code" panose="020B0609020000020004" pitchFamily="49" charset="0"/>
              <a:cs typeface="Cascadia Code" panose="020B0609020000020004" pitchFamily="49" charset="0"/>
            </a:endParaRPr>
          </a:p>
          <a:p>
            <a:r>
              <a:rPr lang="da-DK" b="0" dirty="0">
                <a:solidFill>
                  <a:srgbClr val="569CD6"/>
                </a:solidFill>
                <a:effectLst/>
                <a:latin typeface="Cascadia Code" panose="020B0609020000020004" pitchFamily="49" charset="0"/>
                <a:cs typeface="Cascadia Code" panose="020B0609020000020004" pitchFamily="49" charset="0"/>
              </a:rPr>
              <a:t>public</a:t>
            </a:r>
            <a:r>
              <a:rPr lang="da-DK" b="0" dirty="0">
                <a:solidFill>
                  <a:srgbClr val="D4D4D4"/>
                </a:solidFill>
                <a:effectLst/>
                <a:latin typeface="Cascadia Code" panose="020B0609020000020004" pitchFamily="49" charset="0"/>
                <a:cs typeface="Cascadia Code" panose="020B0609020000020004" pitchFamily="49" charset="0"/>
              </a:rPr>
              <a:t> </a:t>
            </a:r>
            <a:r>
              <a:rPr lang="da-DK" b="0" dirty="0">
                <a:solidFill>
                  <a:srgbClr val="569CD6"/>
                </a:solidFill>
                <a:effectLst/>
                <a:latin typeface="Cascadia Code" panose="020B0609020000020004" pitchFamily="49" charset="0"/>
                <a:cs typeface="Cascadia Code" panose="020B0609020000020004" pitchFamily="49" charset="0"/>
              </a:rPr>
              <a:t>string</a:t>
            </a:r>
            <a:r>
              <a:rPr lang="da-DK" b="0" dirty="0">
                <a:solidFill>
                  <a:srgbClr val="D4D4D4"/>
                </a:solidFill>
                <a:effectLst/>
                <a:latin typeface="Cascadia Code" panose="020B0609020000020004" pitchFamily="49" charset="0"/>
                <a:cs typeface="Cascadia Code" panose="020B0609020000020004" pitchFamily="49" charset="0"/>
              </a:rPr>
              <a:t> </a:t>
            </a:r>
            <a:r>
              <a:rPr lang="da-DK" b="0" dirty="0">
                <a:solidFill>
                  <a:srgbClr val="DCDCAA"/>
                </a:solidFill>
                <a:effectLst/>
                <a:latin typeface="Cascadia Code" panose="020B0609020000020004" pitchFamily="49" charset="0"/>
                <a:cs typeface="Cascadia Code" panose="020B0609020000020004" pitchFamily="49" charset="0"/>
              </a:rPr>
              <a:t>Serialize</a:t>
            </a:r>
            <a:r>
              <a:rPr lang="da-DK" b="0" dirty="0">
                <a:solidFill>
                  <a:srgbClr val="D4D4D4"/>
                </a:solidFill>
                <a:effectLst/>
                <a:latin typeface="Cascadia Code" panose="020B0609020000020004" pitchFamily="49" charset="0"/>
                <a:cs typeface="Cascadia Code" panose="020B0609020000020004" pitchFamily="49" charset="0"/>
              </a:rPr>
              <a:t>&lt;</a:t>
            </a:r>
            <a:r>
              <a:rPr lang="da-DK" b="0" dirty="0">
                <a:solidFill>
                  <a:srgbClr val="4EC9B0"/>
                </a:solidFill>
                <a:effectLst/>
                <a:latin typeface="Cascadia Code" panose="020B0609020000020004" pitchFamily="49" charset="0"/>
                <a:cs typeface="Cascadia Code" panose="020B0609020000020004" pitchFamily="49" charset="0"/>
              </a:rPr>
              <a:t>T</a:t>
            </a:r>
            <a:r>
              <a:rPr lang="da-DK" b="0" dirty="0">
                <a:solidFill>
                  <a:srgbClr val="D4D4D4"/>
                </a:solidFill>
                <a:effectLst/>
                <a:latin typeface="Cascadia Code" panose="020B0609020000020004" pitchFamily="49" charset="0"/>
                <a:cs typeface="Cascadia Code" panose="020B0609020000020004" pitchFamily="49" charset="0"/>
              </a:rPr>
              <a:t>&gt;(</a:t>
            </a:r>
            <a:r>
              <a:rPr lang="da-DK" b="0" dirty="0">
                <a:solidFill>
                  <a:srgbClr val="4EC9B0"/>
                </a:solidFill>
                <a:effectLst/>
                <a:latin typeface="Cascadia Code" panose="020B0609020000020004" pitchFamily="49" charset="0"/>
                <a:cs typeface="Cascadia Code" panose="020B0609020000020004" pitchFamily="49" charset="0"/>
              </a:rPr>
              <a:t>T</a:t>
            </a:r>
            <a:r>
              <a:rPr lang="da-DK" b="0" dirty="0">
                <a:solidFill>
                  <a:srgbClr val="D4D4D4"/>
                </a:solidFill>
                <a:effectLst/>
                <a:latin typeface="Cascadia Code" panose="020B0609020000020004" pitchFamily="49" charset="0"/>
                <a:cs typeface="Cascadia Code" panose="020B0609020000020004" pitchFamily="49" charset="0"/>
              </a:rPr>
              <a:t> </a:t>
            </a:r>
            <a:r>
              <a:rPr lang="da-DK" b="0" dirty="0">
                <a:solidFill>
                  <a:srgbClr val="9CDCFE"/>
                </a:solidFill>
                <a:effectLst/>
                <a:latin typeface="Cascadia Code" panose="020B0609020000020004" pitchFamily="49" charset="0"/>
                <a:cs typeface="Cascadia Code" panose="020B0609020000020004" pitchFamily="49" charset="0"/>
              </a:rPr>
              <a:t>obj</a:t>
            </a:r>
            <a:r>
              <a:rPr lang="da-DK" b="0" dirty="0">
                <a:solidFill>
                  <a:srgbClr val="D4D4D4"/>
                </a:solidFill>
                <a:effectLst/>
                <a:latin typeface="Cascadia Code" panose="020B0609020000020004" pitchFamily="49" charset="0"/>
                <a:cs typeface="Cascadia Code" panose="020B0609020000020004" pitchFamily="49" charset="0"/>
              </a:rPr>
              <a:t>) {}</a:t>
            </a:r>
          </a:p>
          <a:p>
            <a:endParaRPr lang="da-DK" dirty="0">
              <a:solidFill>
                <a:srgbClr val="D4D4D4"/>
              </a:solidFill>
              <a:latin typeface="Cascadia Code" panose="020B0609020000020004" pitchFamily="49" charset="0"/>
              <a:cs typeface="Cascadia Code" panose="020B0609020000020004" pitchFamily="49" charset="0"/>
            </a:endParaRPr>
          </a:p>
          <a:p>
            <a:r>
              <a:rPr lang="fr-FR" b="0" dirty="0">
                <a:solidFill>
                  <a:srgbClr val="569CD6"/>
                </a:solidFill>
                <a:effectLst/>
                <a:latin typeface="Cascadia Code" panose="020B0609020000020004" pitchFamily="49" charset="0"/>
                <a:cs typeface="Cascadia Code" panose="020B0609020000020004" pitchFamily="49" charset="0"/>
              </a:rPr>
              <a:t>public</a:t>
            </a:r>
            <a:r>
              <a:rPr lang="fr-FR" b="0" dirty="0">
                <a:solidFill>
                  <a:srgbClr val="D4D4D4"/>
                </a:solidFill>
                <a:effectLst/>
                <a:latin typeface="Cascadia Code" panose="020B0609020000020004" pitchFamily="49" charset="0"/>
                <a:cs typeface="Cascadia Code" panose="020B0609020000020004" pitchFamily="49" charset="0"/>
              </a:rPr>
              <a:t> </a:t>
            </a:r>
            <a:r>
              <a:rPr lang="fr-FR" b="0" dirty="0">
                <a:solidFill>
                  <a:srgbClr val="4EC9B0"/>
                </a:solidFill>
                <a:effectLst/>
                <a:latin typeface="Cascadia Code" panose="020B0609020000020004" pitchFamily="49" charset="0"/>
                <a:cs typeface="Cascadia Code" panose="020B0609020000020004" pitchFamily="49" charset="0"/>
              </a:rPr>
              <a:t>T2</a:t>
            </a:r>
            <a:r>
              <a:rPr lang="fr-FR" b="0" dirty="0">
                <a:solidFill>
                  <a:srgbClr val="D4D4D4"/>
                </a:solidFill>
                <a:effectLst/>
                <a:latin typeface="Cascadia Code" panose="020B0609020000020004" pitchFamily="49" charset="0"/>
                <a:cs typeface="Cascadia Code" panose="020B0609020000020004" pitchFamily="49" charset="0"/>
              </a:rPr>
              <a:t> </a:t>
            </a:r>
            <a:r>
              <a:rPr lang="fr-FR" b="0" dirty="0" err="1">
                <a:solidFill>
                  <a:srgbClr val="DCDCAA"/>
                </a:solidFill>
                <a:effectLst/>
                <a:latin typeface="Cascadia Code" panose="020B0609020000020004" pitchFamily="49" charset="0"/>
                <a:cs typeface="Cascadia Code" panose="020B0609020000020004" pitchFamily="49" charset="0"/>
              </a:rPr>
              <a:t>Convert</a:t>
            </a:r>
            <a:r>
              <a:rPr lang="fr-FR" b="0" dirty="0">
                <a:solidFill>
                  <a:srgbClr val="D4D4D4"/>
                </a:solidFill>
                <a:effectLst/>
                <a:latin typeface="Cascadia Code" panose="020B0609020000020004" pitchFamily="49" charset="0"/>
                <a:cs typeface="Cascadia Code" panose="020B0609020000020004" pitchFamily="49" charset="0"/>
              </a:rPr>
              <a:t>&lt;</a:t>
            </a:r>
            <a:r>
              <a:rPr lang="fr-FR" b="0" dirty="0">
                <a:solidFill>
                  <a:srgbClr val="4EC9B0"/>
                </a:solidFill>
                <a:effectLst/>
                <a:latin typeface="Cascadia Code" panose="020B0609020000020004" pitchFamily="49" charset="0"/>
                <a:cs typeface="Cascadia Code" panose="020B0609020000020004" pitchFamily="49" charset="0"/>
              </a:rPr>
              <a:t>T1</a:t>
            </a:r>
            <a:r>
              <a:rPr lang="fr-FR" b="0" dirty="0">
                <a:solidFill>
                  <a:srgbClr val="D4D4D4"/>
                </a:solidFill>
                <a:effectLst/>
                <a:latin typeface="Cascadia Code" panose="020B0609020000020004" pitchFamily="49" charset="0"/>
                <a:cs typeface="Cascadia Code" panose="020B0609020000020004" pitchFamily="49" charset="0"/>
              </a:rPr>
              <a:t>, </a:t>
            </a:r>
            <a:r>
              <a:rPr lang="fr-FR" b="0" dirty="0">
                <a:solidFill>
                  <a:srgbClr val="4EC9B0"/>
                </a:solidFill>
                <a:effectLst/>
                <a:latin typeface="Cascadia Code" panose="020B0609020000020004" pitchFamily="49" charset="0"/>
                <a:cs typeface="Cascadia Code" panose="020B0609020000020004" pitchFamily="49" charset="0"/>
              </a:rPr>
              <a:t>T2</a:t>
            </a:r>
            <a:r>
              <a:rPr lang="fr-FR" b="0" dirty="0">
                <a:solidFill>
                  <a:srgbClr val="D4D4D4"/>
                </a:solidFill>
                <a:effectLst/>
                <a:latin typeface="Cascadia Code" panose="020B0609020000020004" pitchFamily="49" charset="0"/>
                <a:cs typeface="Cascadia Code" panose="020B0609020000020004" pitchFamily="49" charset="0"/>
              </a:rPr>
              <a:t>&gt;(</a:t>
            </a:r>
            <a:r>
              <a:rPr lang="fr-FR" b="0" dirty="0">
                <a:solidFill>
                  <a:srgbClr val="4EC9B0"/>
                </a:solidFill>
                <a:effectLst/>
                <a:latin typeface="Cascadia Code" panose="020B0609020000020004" pitchFamily="49" charset="0"/>
                <a:cs typeface="Cascadia Code" panose="020B0609020000020004" pitchFamily="49" charset="0"/>
              </a:rPr>
              <a:t>T1</a:t>
            </a:r>
            <a:r>
              <a:rPr lang="fr-FR" b="0" dirty="0">
                <a:solidFill>
                  <a:srgbClr val="D4D4D4"/>
                </a:solidFill>
                <a:effectLst/>
                <a:latin typeface="Cascadia Code" panose="020B0609020000020004" pitchFamily="49" charset="0"/>
                <a:cs typeface="Cascadia Code" panose="020B0609020000020004" pitchFamily="49" charset="0"/>
              </a:rPr>
              <a:t> </a:t>
            </a:r>
            <a:r>
              <a:rPr lang="fr-FR" b="0" dirty="0" err="1">
                <a:solidFill>
                  <a:srgbClr val="9CDCFE"/>
                </a:solidFill>
                <a:effectLst/>
                <a:latin typeface="Cascadia Code" panose="020B0609020000020004" pitchFamily="49" charset="0"/>
                <a:cs typeface="Cascadia Code" panose="020B0609020000020004" pitchFamily="49" charset="0"/>
              </a:rPr>
              <a:t>obj</a:t>
            </a:r>
            <a:r>
              <a:rPr lang="fr-FR" b="0" dirty="0">
                <a:solidFill>
                  <a:srgbClr val="D4D4D4"/>
                </a:solidFill>
                <a:effectLst/>
                <a:latin typeface="Cascadia Code" panose="020B0609020000020004" pitchFamily="49" charset="0"/>
                <a:cs typeface="Cascadia Code" panose="020B0609020000020004" pitchFamily="49" charset="0"/>
              </a:rPr>
              <a:t>) { }</a:t>
            </a:r>
          </a:p>
          <a:p>
            <a:endParaRPr lang="da-DK" b="0" dirty="0">
              <a:solidFill>
                <a:srgbClr val="D4D4D4"/>
              </a:solidFill>
              <a:effectLst/>
              <a:latin typeface="Cascadia Code" panose="020B0609020000020004" pitchFamily="49" charset="0"/>
              <a:cs typeface="Cascadia Code" panose="020B0609020000020004" pitchFamily="49" charset="0"/>
            </a:endParaRPr>
          </a:p>
        </p:txBody>
      </p:sp>
    </p:spTree>
    <p:extLst>
      <p:ext uri="{BB962C8B-B14F-4D97-AF65-F5344CB8AC3E}">
        <p14:creationId xmlns:p14="http://schemas.microsoft.com/office/powerpoint/2010/main" val="3154728373"/>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B98AAE-657F-4E7F-91D9-633395F53375}"/>
              </a:ext>
            </a:extLst>
          </p:cNvPr>
          <p:cNvSpPr>
            <a:spLocks noGrp="1"/>
          </p:cNvSpPr>
          <p:nvPr>
            <p:ph type="title"/>
          </p:nvPr>
        </p:nvSpPr>
        <p:spPr/>
        <p:txBody>
          <a:bodyPr/>
          <a:lstStyle/>
          <a:p>
            <a:r>
              <a:rPr lang="da-DK" dirty="0">
                <a:solidFill>
                  <a:schemeClr val="bg1"/>
                </a:solidFill>
              </a:rPr>
              <a:t>Type constraints</a:t>
            </a:r>
            <a:endParaRPr lang="LID4096" dirty="0">
              <a:solidFill>
                <a:schemeClr val="bg1"/>
              </a:solidFill>
            </a:endParaRPr>
          </a:p>
        </p:txBody>
      </p:sp>
      <p:sp>
        <p:nvSpPr>
          <p:cNvPr id="3" name="Text Placeholder 2">
            <a:extLst>
              <a:ext uri="{FF2B5EF4-FFF2-40B4-BE49-F238E27FC236}">
                <a16:creationId xmlns:a16="http://schemas.microsoft.com/office/drawing/2014/main" id="{3E0069E2-A989-437E-8DAF-AEAA1DE2E0E6}"/>
              </a:ext>
            </a:extLst>
          </p:cNvPr>
          <p:cNvSpPr>
            <a:spLocks noGrp="1"/>
          </p:cNvSpPr>
          <p:nvPr>
            <p:ph type="body" sz="quarter" idx="10"/>
          </p:nvPr>
        </p:nvSpPr>
        <p:spPr>
          <a:xfrm>
            <a:off x="588263" y="1436688"/>
            <a:ext cx="11018520" cy="4924425"/>
          </a:xfrm>
        </p:spPr>
        <p:txBody>
          <a:bodyPr/>
          <a:lstStyle/>
          <a:p>
            <a:r>
              <a:rPr lang="da-DK" sz="2000" b="0" dirty="0">
                <a:solidFill>
                  <a:srgbClr val="569CD6"/>
                </a:solidFill>
                <a:effectLst/>
                <a:latin typeface="Cascadia Code" panose="020B0609020000020004" pitchFamily="49" charset="0"/>
                <a:cs typeface="Cascadia Code" panose="020B0609020000020004" pitchFamily="49" charset="0"/>
              </a:rPr>
              <a:t>public</a:t>
            </a:r>
            <a:r>
              <a:rPr lang="da-DK" sz="2000" b="0" dirty="0">
                <a:solidFill>
                  <a:srgbClr val="D4D4D4"/>
                </a:solidFill>
                <a:effectLst/>
                <a:latin typeface="Cascadia Code" panose="020B0609020000020004" pitchFamily="49" charset="0"/>
                <a:cs typeface="Cascadia Code" panose="020B0609020000020004" pitchFamily="49" charset="0"/>
              </a:rPr>
              <a:t> </a:t>
            </a:r>
            <a:r>
              <a:rPr lang="da-DK" sz="2000" b="0" dirty="0">
                <a:solidFill>
                  <a:srgbClr val="569CD6"/>
                </a:solidFill>
                <a:effectLst/>
                <a:latin typeface="Cascadia Code" panose="020B0609020000020004" pitchFamily="49" charset="0"/>
                <a:cs typeface="Cascadia Code" panose="020B0609020000020004" pitchFamily="49" charset="0"/>
              </a:rPr>
              <a:t>class</a:t>
            </a:r>
            <a:r>
              <a:rPr lang="da-DK" sz="2000" b="0" dirty="0">
                <a:solidFill>
                  <a:srgbClr val="D4D4D4"/>
                </a:solidFill>
                <a:effectLst/>
                <a:latin typeface="Cascadia Code" panose="020B0609020000020004" pitchFamily="49" charset="0"/>
                <a:cs typeface="Cascadia Code" panose="020B0609020000020004" pitchFamily="49" charset="0"/>
              </a:rPr>
              <a:t> </a:t>
            </a:r>
            <a:r>
              <a:rPr lang="da-DK" sz="2000" b="0" dirty="0">
                <a:solidFill>
                  <a:srgbClr val="4EC9B0"/>
                </a:solidFill>
                <a:effectLst/>
                <a:latin typeface="Cascadia Code" panose="020B0609020000020004" pitchFamily="49" charset="0"/>
                <a:cs typeface="Cascadia Code" panose="020B0609020000020004" pitchFamily="49" charset="0"/>
              </a:rPr>
              <a:t>MyConstrainedGenericClass</a:t>
            </a:r>
            <a:r>
              <a:rPr lang="da-DK" sz="2000" b="0" dirty="0">
                <a:solidFill>
                  <a:srgbClr val="D4D4D4"/>
                </a:solidFill>
                <a:effectLst/>
                <a:latin typeface="Cascadia Code" panose="020B0609020000020004" pitchFamily="49" charset="0"/>
                <a:cs typeface="Cascadia Code" panose="020B0609020000020004" pitchFamily="49" charset="0"/>
              </a:rPr>
              <a:t>&lt;</a:t>
            </a:r>
            <a:r>
              <a:rPr lang="da-DK" sz="2000" b="0" dirty="0">
                <a:solidFill>
                  <a:srgbClr val="4EC9B0"/>
                </a:solidFill>
                <a:effectLst/>
                <a:latin typeface="Cascadia Code" panose="020B0609020000020004" pitchFamily="49" charset="0"/>
                <a:cs typeface="Cascadia Code" panose="020B0609020000020004" pitchFamily="49" charset="0"/>
              </a:rPr>
              <a:t>T</a:t>
            </a:r>
            <a:r>
              <a:rPr lang="da-DK" sz="2000" b="0" dirty="0">
                <a:solidFill>
                  <a:srgbClr val="D4D4D4"/>
                </a:solidFill>
                <a:effectLst/>
                <a:latin typeface="Cascadia Code" panose="020B0609020000020004" pitchFamily="49" charset="0"/>
                <a:cs typeface="Cascadia Code" panose="020B0609020000020004" pitchFamily="49" charset="0"/>
              </a:rPr>
              <a:t>&gt; </a:t>
            </a:r>
          </a:p>
          <a:p>
            <a:r>
              <a:rPr lang="da-DK" sz="2000" b="0" dirty="0">
                <a:solidFill>
                  <a:srgbClr val="D4D4D4"/>
                </a:solidFill>
                <a:effectLst/>
                <a:latin typeface="Cascadia Code" panose="020B0609020000020004" pitchFamily="49" charset="0"/>
                <a:cs typeface="Cascadia Code" panose="020B0609020000020004" pitchFamily="49" charset="0"/>
              </a:rPr>
              <a:t>    </a:t>
            </a:r>
            <a:r>
              <a:rPr lang="da-DK" sz="2000" b="0" dirty="0">
                <a:solidFill>
                  <a:srgbClr val="569CD6"/>
                </a:solidFill>
                <a:effectLst/>
                <a:latin typeface="Cascadia Code" panose="020B0609020000020004" pitchFamily="49" charset="0"/>
                <a:cs typeface="Cascadia Code" panose="020B0609020000020004" pitchFamily="49" charset="0"/>
              </a:rPr>
              <a:t>where</a:t>
            </a:r>
            <a:r>
              <a:rPr lang="da-DK" sz="2000" b="0" dirty="0">
                <a:solidFill>
                  <a:srgbClr val="D4D4D4"/>
                </a:solidFill>
                <a:effectLst/>
                <a:latin typeface="Cascadia Code" panose="020B0609020000020004" pitchFamily="49" charset="0"/>
                <a:cs typeface="Cascadia Code" panose="020B0609020000020004" pitchFamily="49" charset="0"/>
              </a:rPr>
              <a:t> </a:t>
            </a:r>
            <a:r>
              <a:rPr lang="da-DK" sz="2000" b="0" dirty="0">
                <a:solidFill>
                  <a:srgbClr val="4EC9B0"/>
                </a:solidFill>
                <a:effectLst/>
                <a:latin typeface="Cascadia Code" panose="020B0609020000020004" pitchFamily="49" charset="0"/>
                <a:cs typeface="Cascadia Code" panose="020B0609020000020004" pitchFamily="49" charset="0"/>
              </a:rPr>
              <a:t>T</a:t>
            </a:r>
            <a:r>
              <a:rPr lang="da-DK" sz="2000" b="0" dirty="0">
                <a:solidFill>
                  <a:srgbClr val="D4D4D4"/>
                </a:solidFill>
                <a:effectLst/>
                <a:latin typeface="Cascadia Code" panose="020B0609020000020004" pitchFamily="49" charset="0"/>
                <a:cs typeface="Cascadia Code" panose="020B0609020000020004" pitchFamily="49" charset="0"/>
              </a:rPr>
              <a:t> : </a:t>
            </a:r>
            <a:r>
              <a:rPr lang="da-DK" sz="2000" b="0" dirty="0">
                <a:solidFill>
                  <a:srgbClr val="569CD6"/>
                </a:solidFill>
                <a:effectLst/>
                <a:latin typeface="Cascadia Code" panose="020B0609020000020004" pitchFamily="49" charset="0"/>
                <a:cs typeface="Cascadia Code" panose="020B0609020000020004" pitchFamily="49" charset="0"/>
              </a:rPr>
              <a:t>class</a:t>
            </a:r>
            <a:r>
              <a:rPr lang="da-DK" sz="2000" b="0" dirty="0">
                <a:solidFill>
                  <a:srgbClr val="D4D4D4"/>
                </a:solidFill>
                <a:effectLst/>
                <a:latin typeface="Cascadia Code" panose="020B0609020000020004" pitchFamily="49" charset="0"/>
                <a:cs typeface="Cascadia Code" panose="020B0609020000020004" pitchFamily="49" charset="0"/>
              </a:rPr>
              <a:t>, </a:t>
            </a:r>
            <a:r>
              <a:rPr lang="da-DK" sz="2000" b="0" dirty="0">
                <a:solidFill>
                  <a:srgbClr val="569CD6"/>
                </a:solidFill>
                <a:effectLst/>
                <a:latin typeface="Cascadia Code" panose="020B0609020000020004" pitchFamily="49" charset="0"/>
                <a:cs typeface="Cascadia Code" panose="020B0609020000020004" pitchFamily="49" charset="0"/>
              </a:rPr>
              <a:t>new</a:t>
            </a:r>
            <a:r>
              <a:rPr lang="da-DK" sz="2000" b="0" dirty="0">
                <a:solidFill>
                  <a:srgbClr val="D4D4D4"/>
                </a:solidFill>
                <a:effectLst/>
                <a:latin typeface="Cascadia Code" panose="020B0609020000020004" pitchFamily="49" charset="0"/>
                <a:cs typeface="Cascadia Code" panose="020B0609020000020004" pitchFamily="49" charset="0"/>
              </a:rPr>
              <a:t>() { }</a:t>
            </a:r>
          </a:p>
          <a:p>
            <a:br>
              <a:rPr lang="da-DK" sz="2000" b="0" dirty="0">
                <a:solidFill>
                  <a:srgbClr val="D4D4D4"/>
                </a:solidFill>
                <a:effectLst/>
                <a:latin typeface="Cascadia Code" panose="020B0609020000020004" pitchFamily="49" charset="0"/>
                <a:cs typeface="Cascadia Code" panose="020B0609020000020004" pitchFamily="49" charset="0"/>
              </a:rPr>
            </a:br>
            <a:r>
              <a:rPr lang="da-DK" sz="2000" b="0" dirty="0">
                <a:solidFill>
                  <a:srgbClr val="569CD6"/>
                </a:solidFill>
                <a:effectLst/>
                <a:latin typeface="Cascadia Code" panose="020B0609020000020004" pitchFamily="49" charset="0"/>
                <a:cs typeface="Cascadia Code" panose="020B0609020000020004" pitchFamily="49" charset="0"/>
              </a:rPr>
              <a:t>public</a:t>
            </a:r>
            <a:r>
              <a:rPr lang="da-DK" sz="2000" b="0" dirty="0">
                <a:solidFill>
                  <a:srgbClr val="D4D4D4"/>
                </a:solidFill>
                <a:effectLst/>
                <a:latin typeface="Cascadia Code" panose="020B0609020000020004" pitchFamily="49" charset="0"/>
                <a:cs typeface="Cascadia Code" panose="020B0609020000020004" pitchFamily="49" charset="0"/>
              </a:rPr>
              <a:t> </a:t>
            </a:r>
            <a:r>
              <a:rPr lang="da-DK" sz="2000" b="0" dirty="0">
                <a:solidFill>
                  <a:srgbClr val="569CD6"/>
                </a:solidFill>
                <a:effectLst/>
                <a:latin typeface="Cascadia Code" panose="020B0609020000020004" pitchFamily="49" charset="0"/>
                <a:cs typeface="Cascadia Code" panose="020B0609020000020004" pitchFamily="49" charset="0"/>
              </a:rPr>
              <a:t>class</a:t>
            </a:r>
            <a:r>
              <a:rPr lang="da-DK" sz="2000" b="0" dirty="0">
                <a:solidFill>
                  <a:srgbClr val="D4D4D4"/>
                </a:solidFill>
                <a:effectLst/>
                <a:latin typeface="Cascadia Code" panose="020B0609020000020004" pitchFamily="49" charset="0"/>
                <a:cs typeface="Cascadia Code" panose="020B0609020000020004" pitchFamily="49" charset="0"/>
              </a:rPr>
              <a:t> </a:t>
            </a:r>
            <a:r>
              <a:rPr lang="da-DK" sz="2000" b="0" dirty="0">
                <a:solidFill>
                  <a:srgbClr val="4EC9B0"/>
                </a:solidFill>
                <a:effectLst/>
                <a:latin typeface="Cascadia Code" panose="020B0609020000020004" pitchFamily="49" charset="0"/>
                <a:cs typeface="Cascadia Code" panose="020B0609020000020004" pitchFamily="49" charset="0"/>
              </a:rPr>
              <a:t>MyConstrainedGenericClass</a:t>
            </a:r>
            <a:r>
              <a:rPr lang="da-DK" sz="2000" b="0" dirty="0">
                <a:solidFill>
                  <a:srgbClr val="D4D4D4"/>
                </a:solidFill>
                <a:effectLst/>
                <a:latin typeface="Cascadia Code" panose="020B0609020000020004" pitchFamily="49" charset="0"/>
                <a:cs typeface="Cascadia Code" panose="020B0609020000020004" pitchFamily="49" charset="0"/>
              </a:rPr>
              <a:t>&lt;</a:t>
            </a:r>
            <a:r>
              <a:rPr lang="da-DK" sz="2000" b="0" dirty="0">
                <a:solidFill>
                  <a:srgbClr val="4EC9B0"/>
                </a:solidFill>
                <a:effectLst/>
                <a:latin typeface="Cascadia Code" panose="020B0609020000020004" pitchFamily="49" charset="0"/>
                <a:cs typeface="Cascadia Code" panose="020B0609020000020004" pitchFamily="49" charset="0"/>
              </a:rPr>
              <a:t>T</a:t>
            </a:r>
            <a:r>
              <a:rPr lang="da-DK" sz="2000" b="0" dirty="0">
                <a:solidFill>
                  <a:srgbClr val="D4D4D4"/>
                </a:solidFill>
                <a:effectLst/>
                <a:latin typeface="Cascadia Code" panose="020B0609020000020004" pitchFamily="49" charset="0"/>
                <a:cs typeface="Cascadia Code" panose="020B0609020000020004" pitchFamily="49" charset="0"/>
              </a:rPr>
              <a:t>&gt; </a:t>
            </a:r>
          </a:p>
          <a:p>
            <a:r>
              <a:rPr lang="da-DK" sz="2000" b="0" dirty="0">
                <a:solidFill>
                  <a:srgbClr val="D4D4D4"/>
                </a:solidFill>
                <a:effectLst/>
                <a:latin typeface="Cascadia Code" panose="020B0609020000020004" pitchFamily="49" charset="0"/>
                <a:cs typeface="Cascadia Code" panose="020B0609020000020004" pitchFamily="49" charset="0"/>
              </a:rPr>
              <a:t>    </a:t>
            </a:r>
            <a:r>
              <a:rPr lang="da-DK" sz="2000" b="0" dirty="0">
                <a:solidFill>
                  <a:srgbClr val="569CD6"/>
                </a:solidFill>
                <a:effectLst/>
                <a:latin typeface="Cascadia Code" panose="020B0609020000020004" pitchFamily="49" charset="0"/>
                <a:cs typeface="Cascadia Code" panose="020B0609020000020004" pitchFamily="49" charset="0"/>
              </a:rPr>
              <a:t>where</a:t>
            </a:r>
            <a:r>
              <a:rPr lang="da-DK" sz="2000" b="0" dirty="0">
                <a:solidFill>
                  <a:srgbClr val="D4D4D4"/>
                </a:solidFill>
                <a:effectLst/>
                <a:latin typeface="Cascadia Code" panose="020B0609020000020004" pitchFamily="49" charset="0"/>
                <a:cs typeface="Cascadia Code" panose="020B0609020000020004" pitchFamily="49" charset="0"/>
              </a:rPr>
              <a:t> </a:t>
            </a:r>
            <a:r>
              <a:rPr lang="da-DK" sz="2000" b="0" dirty="0">
                <a:solidFill>
                  <a:srgbClr val="4EC9B0"/>
                </a:solidFill>
                <a:effectLst/>
                <a:latin typeface="Cascadia Code" panose="020B0609020000020004" pitchFamily="49" charset="0"/>
                <a:cs typeface="Cascadia Code" panose="020B0609020000020004" pitchFamily="49" charset="0"/>
              </a:rPr>
              <a:t>T</a:t>
            </a:r>
            <a:r>
              <a:rPr lang="da-DK" sz="2000" b="0" dirty="0">
                <a:solidFill>
                  <a:srgbClr val="D4D4D4"/>
                </a:solidFill>
                <a:effectLst/>
                <a:latin typeface="Cascadia Code" panose="020B0609020000020004" pitchFamily="49" charset="0"/>
                <a:cs typeface="Cascadia Code" panose="020B0609020000020004" pitchFamily="49" charset="0"/>
              </a:rPr>
              <a:t> : </a:t>
            </a:r>
            <a:r>
              <a:rPr lang="da-DK" sz="2000" b="0" dirty="0">
                <a:solidFill>
                  <a:srgbClr val="569CD6"/>
                </a:solidFill>
                <a:effectLst/>
                <a:latin typeface="Cascadia Code" panose="020B0609020000020004" pitchFamily="49" charset="0"/>
                <a:cs typeface="Cascadia Code" panose="020B0609020000020004" pitchFamily="49" charset="0"/>
              </a:rPr>
              <a:t>struct</a:t>
            </a:r>
            <a:r>
              <a:rPr lang="da-DK" sz="2000" b="0" dirty="0">
                <a:solidFill>
                  <a:srgbClr val="D4D4D4"/>
                </a:solidFill>
                <a:effectLst/>
                <a:latin typeface="Cascadia Code" panose="020B0609020000020004" pitchFamily="49" charset="0"/>
                <a:cs typeface="Cascadia Code" panose="020B0609020000020004" pitchFamily="49" charset="0"/>
              </a:rPr>
              <a:t> { }</a:t>
            </a:r>
          </a:p>
          <a:p>
            <a:br>
              <a:rPr lang="da-DK" sz="2000" b="0" dirty="0">
                <a:solidFill>
                  <a:srgbClr val="D4D4D4"/>
                </a:solidFill>
                <a:effectLst/>
                <a:latin typeface="Cascadia Code" panose="020B0609020000020004" pitchFamily="49" charset="0"/>
                <a:cs typeface="Cascadia Code" panose="020B0609020000020004" pitchFamily="49" charset="0"/>
              </a:rPr>
            </a:br>
            <a:r>
              <a:rPr lang="da-DK" sz="2000" b="0" dirty="0">
                <a:solidFill>
                  <a:srgbClr val="569CD6"/>
                </a:solidFill>
                <a:effectLst/>
                <a:latin typeface="Cascadia Code" panose="020B0609020000020004" pitchFamily="49" charset="0"/>
                <a:cs typeface="Cascadia Code" panose="020B0609020000020004" pitchFamily="49" charset="0"/>
              </a:rPr>
              <a:t>public</a:t>
            </a:r>
            <a:r>
              <a:rPr lang="da-DK" sz="2000" b="0" dirty="0">
                <a:solidFill>
                  <a:srgbClr val="D4D4D4"/>
                </a:solidFill>
                <a:effectLst/>
                <a:latin typeface="Cascadia Code" panose="020B0609020000020004" pitchFamily="49" charset="0"/>
                <a:cs typeface="Cascadia Code" panose="020B0609020000020004" pitchFamily="49" charset="0"/>
              </a:rPr>
              <a:t> </a:t>
            </a:r>
            <a:r>
              <a:rPr lang="da-DK" sz="2000" b="0" dirty="0">
                <a:solidFill>
                  <a:srgbClr val="569CD6"/>
                </a:solidFill>
                <a:effectLst/>
                <a:latin typeface="Cascadia Code" panose="020B0609020000020004" pitchFamily="49" charset="0"/>
                <a:cs typeface="Cascadia Code" panose="020B0609020000020004" pitchFamily="49" charset="0"/>
              </a:rPr>
              <a:t>class</a:t>
            </a:r>
            <a:r>
              <a:rPr lang="da-DK" sz="2000" b="0" dirty="0">
                <a:solidFill>
                  <a:srgbClr val="D4D4D4"/>
                </a:solidFill>
                <a:effectLst/>
                <a:latin typeface="Cascadia Code" panose="020B0609020000020004" pitchFamily="49" charset="0"/>
                <a:cs typeface="Cascadia Code" panose="020B0609020000020004" pitchFamily="49" charset="0"/>
              </a:rPr>
              <a:t> </a:t>
            </a:r>
            <a:r>
              <a:rPr lang="da-DK" sz="2000" b="0" dirty="0">
                <a:solidFill>
                  <a:srgbClr val="4EC9B0"/>
                </a:solidFill>
                <a:effectLst/>
                <a:latin typeface="Cascadia Code" panose="020B0609020000020004" pitchFamily="49" charset="0"/>
                <a:cs typeface="Cascadia Code" panose="020B0609020000020004" pitchFamily="49" charset="0"/>
              </a:rPr>
              <a:t>MyConstrainedGenericClass</a:t>
            </a:r>
            <a:r>
              <a:rPr lang="da-DK" sz="2000" b="0" dirty="0">
                <a:solidFill>
                  <a:srgbClr val="D4D4D4"/>
                </a:solidFill>
                <a:effectLst/>
                <a:latin typeface="Cascadia Code" panose="020B0609020000020004" pitchFamily="49" charset="0"/>
                <a:cs typeface="Cascadia Code" panose="020B0609020000020004" pitchFamily="49" charset="0"/>
              </a:rPr>
              <a:t>&lt;</a:t>
            </a:r>
            <a:r>
              <a:rPr lang="da-DK" sz="2000" b="0" dirty="0">
                <a:solidFill>
                  <a:srgbClr val="4EC9B0"/>
                </a:solidFill>
                <a:effectLst/>
                <a:latin typeface="Cascadia Code" panose="020B0609020000020004" pitchFamily="49" charset="0"/>
                <a:cs typeface="Cascadia Code" panose="020B0609020000020004" pitchFamily="49" charset="0"/>
              </a:rPr>
              <a:t>T1</a:t>
            </a:r>
            <a:r>
              <a:rPr lang="da-DK" sz="2000" b="0" dirty="0">
                <a:solidFill>
                  <a:srgbClr val="D4D4D4"/>
                </a:solidFill>
                <a:effectLst/>
                <a:latin typeface="Cascadia Code" panose="020B0609020000020004" pitchFamily="49" charset="0"/>
                <a:cs typeface="Cascadia Code" panose="020B0609020000020004" pitchFamily="49" charset="0"/>
              </a:rPr>
              <a:t>, </a:t>
            </a:r>
            <a:r>
              <a:rPr lang="da-DK" sz="2000" b="0" dirty="0">
                <a:solidFill>
                  <a:srgbClr val="4EC9B0"/>
                </a:solidFill>
                <a:effectLst/>
                <a:latin typeface="Cascadia Code" panose="020B0609020000020004" pitchFamily="49" charset="0"/>
                <a:cs typeface="Cascadia Code" panose="020B0609020000020004" pitchFamily="49" charset="0"/>
              </a:rPr>
              <a:t>T2</a:t>
            </a:r>
            <a:r>
              <a:rPr lang="da-DK" sz="2000" b="0" dirty="0">
                <a:solidFill>
                  <a:srgbClr val="D4D4D4"/>
                </a:solidFill>
                <a:effectLst/>
                <a:latin typeface="Cascadia Code" panose="020B0609020000020004" pitchFamily="49" charset="0"/>
                <a:cs typeface="Cascadia Code" panose="020B0609020000020004" pitchFamily="49" charset="0"/>
              </a:rPr>
              <a:t>&gt; </a:t>
            </a:r>
          </a:p>
          <a:p>
            <a:r>
              <a:rPr lang="da-DK" sz="2000" b="0" dirty="0">
                <a:solidFill>
                  <a:srgbClr val="D4D4D4"/>
                </a:solidFill>
                <a:effectLst/>
                <a:latin typeface="Cascadia Code" panose="020B0609020000020004" pitchFamily="49" charset="0"/>
                <a:cs typeface="Cascadia Code" panose="020B0609020000020004" pitchFamily="49" charset="0"/>
              </a:rPr>
              <a:t>    </a:t>
            </a:r>
            <a:r>
              <a:rPr lang="da-DK" sz="2000" b="0" dirty="0">
                <a:solidFill>
                  <a:srgbClr val="569CD6"/>
                </a:solidFill>
                <a:effectLst/>
                <a:latin typeface="Cascadia Code" panose="020B0609020000020004" pitchFamily="49" charset="0"/>
                <a:cs typeface="Cascadia Code" panose="020B0609020000020004" pitchFamily="49" charset="0"/>
              </a:rPr>
              <a:t>where</a:t>
            </a:r>
            <a:r>
              <a:rPr lang="da-DK" sz="2000" b="0" dirty="0">
                <a:solidFill>
                  <a:srgbClr val="D4D4D4"/>
                </a:solidFill>
                <a:effectLst/>
                <a:latin typeface="Cascadia Code" panose="020B0609020000020004" pitchFamily="49" charset="0"/>
                <a:cs typeface="Cascadia Code" panose="020B0609020000020004" pitchFamily="49" charset="0"/>
              </a:rPr>
              <a:t> </a:t>
            </a:r>
            <a:r>
              <a:rPr lang="da-DK" sz="2000" b="0" dirty="0">
                <a:solidFill>
                  <a:srgbClr val="4EC9B0"/>
                </a:solidFill>
                <a:effectLst/>
                <a:latin typeface="Cascadia Code" panose="020B0609020000020004" pitchFamily="49" charset="0"/>
                <a:cs typeface="Cascadia Code" panose="020B0609020000020004" pitchFamily="49" charset="0"/>
              </a:rPr>
              <a:t>T1</a:t>
            </a:r>
            <a:r>
              <a:rPr lang="da-DK" sz="2000" b="0" dirty="0">
                <a:solidFill>
                  <a:srgbClr val="D4D4D4"/>
                </a:solidFill>
                <a:effectLst/>
                <a:latin typeface="Cascadia Code" panose="020B0609020000020004" pitchFamily="49" charset="0"/>
                <a:cs typeface="Cascadia Code" panose="020B0609020000020004" pitchFamily="49" charset="0"/>
              </a:rPr>
              <a:t> : </a:t>
            </a:r>
            <a:r>
              <a:rPr lang="da-DK" sz="2000" b="0" dirty="0">
                <a:solidFill>
                  <a:srgbClr val="4EC9B0"/>
                </a:solidFill>
                <a:effectLst/>
                <a:latin typeface="Cascadia Code" panose="020B0609020000020004" pitchFamily="49" charset="0"/>
                <a:cs typeface="Cascadia Code" panose="020B0609020000020004" pitchFamily="49" charset="0"/>
              </a:rPr>
              <a:t>Foo</a:t>
            </a:r>
            <a:r>
              <a:rPr lang="da-DK" sz="2000" b="0" dirty="0">
                <a:solidFill>
                  <a:srgbClr val="D4D4D4"/>
                </a:solidFill>
                <a:effectLst/>
                <a:latin typeface="Cascadia Code" panose="020B0609020000020004" pitchFamily="49" charset="0"/>
                <a:cs typeface="Cascadia Code" panose="020B0609020000020004" pitchFamily="49" charset="0"/>
              </a:rPr>
              <a:t> </a:t>
            </a:r>
          </a:p>
          <a:p>
            <a:r>
              <a:rPr lang="da-DK" sz="2000" dirty="0">
                <a:solidFill>
                  <a:srgbClr val="D4D4D4"/>
                </a:solidFill>
                <a:latin typeface="Cascadia Code" panose="020B0609020000020004" pitchFamily="49" charset="0"/>
                <a:cs typeface="Cascadia Code" panose="020B0609020000020004" pitchFamily="49" charset="0"/>
              </a:rPr>
              <a:t>    </a:t>
            </a:r>
            <a:r>
              <a:rPr lang="da-DK" sz="2000" b="0" dirty="0">
                <a:solidFill>
                  <a:srgbClr val="569CD6"/>
                </a:solidFill>
                <a:effectLst/>
                <a:latin typeface="Cascadia Code" panose="020B0609020000020004" pitchFamily="49" charset="0"/>
                <a:cs typeface="Cascadia Code" panose="020B0609020000020004" pitchFamily="49" charset="0"/>
              </a:rPr>
              <a:t>where</a:t>
            </a:r>
            <a:r>
              <a:rPr lang="da-DK" sz="2000" b="0" dirty="0">
                <a:solidFill>
                  <a:srgbClr val="D4D4D4"/>
                </a:solidFill>
                <a:effectLst/>
                <a:latin typeface="Cascadia Code" panose="020B0609020000020004" pitchFamily="49" charset="0"/>
                <a:cs typeface="Cascadia Code" panose="020B0609020000020004" pitchFamily="49" charset="0"/>
              </a:rPr>
              <a:t> </a:t>
            </a:r>
            <a:r>
              <a:rPr lang="da-DK" sz="2000" b="0" dirty="0">
                <a:solidFill>
                  <a:srgbClr val="4EC9B0"/>
                </a:solidFill>
                <a:effectLst/>
                <a:latin typeface="Cascadia Code" panose="020B0609020000020004" pitchFamily="49" charset="0"/>
                <a:cs typeface="Cascadia Code" panose="020B0609020000020004" pitchFamily="49" charset="0"/>
              </a:rPr>
              <a:t>T2</a:t>
            </a:r>
            <a:r>
              <a:rPr lang="da-DK" sz="2000" b="0" dirty="0">
                <a:solidFill>
                  <a:srgbClr val="D4D4D4"/>
                </a:solidFill>
                <a:effectLst/>
                <a:latin typeface="Cascadia Code" panose="020B0609020000020004" pitchFamily="49" charset="0"/>
                <a:cs typeface="Cascadia Code" panose="020B0609020000020004" pitchFamily="49" charset="0"/>
              </a:rPr>
              <a:t> : </a:t>
            </a:r>
            <a:r>
              <a:rPr lang="da-DK" sz="2000" b="0" dirty="0">
                <a:solidFill>
                  <a:srgbClr val="4EC9B0"/>
                </a:solidFill>
                <a:effectLst/>
                <a:latin typeface="Cascadia Code" panose="020B0609020000020004" pitchFamily="49" charset="0"/>
                <a:cs typeface="Cascadia Code" panose="020B0609020000020004" pitchFamily="49" charset="0"/>
              </a:rPr>
              <a:t>IBar</a:t>
            </a:r>
            <a:r>
              <a:rPr lang="da-DK" sz="2000" b="0" dirty="0">
                <a:solidFill>
                  <a:srgbClr val="D4D4D4"/>
                </a:solidFill>
                <a:effectLst/>
                <a:latin typeface="Cascadia Code" panose="020B0609020000020004" pitchFamily="49" charset="0"/>
                <a:cs typeface="Cascadia Code" panose="020B0609020000020004" pitchFamily="49" charset="0"/>
              </a:rPr>
              <a:t> { }</a:t>
            </a:r>
          </a:p>
          <a:p>
            <a:br>
              <a:rPr lang="da-DK" sz="2000" b="0" dirty="0">
                <a:solidFill>
                  <a:srgbClr val="D4D4D4"/>
                </a:solidFill>
                <a:effectLst/>
                <a:latin typeface="Cascadia Code" panose="020B0609020000020004" pitchFamily="49" charset="0"/>
                <a:cs typeface="Cascadia Code" panose="020B0609020000020004" pitchFamily="49" charset="0"/>
              </a:rPr>
            </a:br>
            <a:r>
              <a:rPr lang="da-DK" sz="2000" b="0" dirty="0">
                <a:solidFill>
                  <a:srgbClr val="569CD6"/>
                </a:solidFill>
                <a:effectLst/>
                <a:latin typeface="Cascadia Code" panose="020B0609020000020004" pitchFamily="49" charset="0"/>
                <a:cs typeface="Cascadia Code" panose="020B0609020000020004" pitchFamily="49" charset="0"/>
              </a:rPr>
              <a:t>public</a:t>
            </a:r>
            <a:r>
              <a:rPr lang="da-DK" sz="2000" b="0" dirty="0">
                <a:solidFill>
                  <a:srgbClr val="D4D4D4"/>
                </a:solidFill>
                <a:effectLst/>
                <a:latin typeface="Cascadia Code" panose="020B0609020000020004" pitchFamily="49" charset="0"/>
                <a:cs typeface="Cascadia Code" panose="020B0609020000020004" pitchFamily="49" charset="0"/>
              </a:rPr>
              <a:t> </a:t>
            </a:r>
            <a:r>
              <a:rPr lang="da-DK" sz="2000" b="0" dirty="0">
                <a:solidFill>
                  <a:srgbClr val="4EC9B0"/>
                </a:solidFill>
                <a:effectLst/>
                <a:latin typeface="Cascadia Code" panose="020B0609020000020004" pitchFamily="49" charset="0"/>
                <a:cs typeface="Cascadia Code" panose="020B0609020000020004" pitchFamily="49" charset="0"/>
              </a:rPr>
              <a:t>T2</a:t>
            </a:r>
            <a:r>
              <a:rPr lang="da-DK" sz="2000" b="0" dirty="0">
                <a:solidFill>
                  <a:srgbClr val="D4D4D4"/>
                </a:solidFill>
                <a:effectLst/>
                <a:latin typeface="Cascadia Code" panose="020B0609020000020004" pitchFamily="49" charset="0"/>
                <a:cs typeface="Cascadia Code" panose="020B0609020000020004" pitchFamily="49" charset="0"/>
              </a:rPr>
              <a:t> </a:t>
            </a:r>
            <a:r>
              <a:rPr lang="da-DK" sz="2000" b="0" dirty="0">
                <a:solidFill>
                  <a:srgbClr val="DCDCAA"/>
                </a:solidFill>
                <a:effectLst/>
                <a:latin typeface="Cascadia Code" panose="020B0609020000020004" pitchFamily="49" charset="0"/>
                <a:cs typeface="Cascadia Code" panose="020B0609020000020004" pitchFamily="49" charset="0"/>
              </a:rPr>
              <a:t>MyConstrainedMethod</a:t>
            </a:r>
            <a:r>
              <a:rPr lang="da-DK" sz="2000" b="0" dirty="0">
                <a:solidFill>
                  <a:srgbClr val="D4D4D4"/>
                </a:solidFill>
                <a:effectLst/>
                <a:latin typeface="Cascadia Code" panose="020B0609020000020004" pitchFamily="49" charset="0"/>
                <a:cs typeface="Cascadia Code" panose="020B0609020000020004" pitchFamily="49" charset="0"/>
              </a:rPr>
              <a:t>&lt;</a:t>
            </a:r>
            <a:r>
              <a:rPr lang="da-DK" sz="2000" b="0" dirty="0">
                <a:solidFill>
                  <a:srgbClr val="4EC9B0"/>
                </a:solidFill>
                <a:effectLst/>
                <a:latin typeface="Cascadia Code" panose="020B0609020000020004" pitchFamily="49" charset="0"/>
                <a:cs typeface="Cascadia Code" panose="020B0609020000020004" pitchFamily="49" charset="0"/>
              </a:rPr>
              <a:t>T1</a:t>
            </a:r>
            <a:r>
              <a:rPr lang="da-DK" sz="2000" b="0" dirty="0">
                <a:solidFill>
                  <a:srgbClr val="D4D4D4"/>
                </a:solidFill>
                <a:effectLst/>
                <a:latin typeface="Cascadia Code" panose="020B0609020000020004" pitchFamily="49" charset="0"/>
                <a:cs typeface="Cascadia Code" panose="020B0609020000020004" pitchFamily="49" charset="0"/>
              </a:rPr>
              <a:t>, </a:t>
            </a:r>
            <a:r>
              <a:rPr lang="da-DK" sz="2000" b="0" dirty="0">
                <a:solidFill>
                  <a:srgbClr val="4EC9B0"/>
                </a:solidFill>
                <a:effectLst/>
                <a:latin typeface="Cascadia Code" panose="020B0609020000020004" pitchFamily="49" charset="0"/>
                <a:cs typeface="Cascadia Code" panose="020B0609020000020004" pitchFamily="49" charset="0"/>
              </a:rPr>
              <a:t>T2</a:t>
            </a:r>
            <a:r>
              <a:rPr lang="da-DK" sz="2000" b="0" dirty="0">
                <a:solidFill>
                  <a:srgbClr val="D4D4D4"/>
                </a:solidFill>
                <a:effectLst/>
                <a:latin typeface="Cascadia Code" panose="020B0609020000020004" pitchFamily="49" charset="0"/>
                <a:cs typeface="Cascadia Code" panose="020B0609020000020004" pitchFamily="49" charset="0"/>
              </a:rPr>
              <a:t>&gt;(</a:t>
            </a:r>
            <a:r>
              <a:rPr lang="da-DK" sz="2000" b="0" dirty="0">
                <a:solidFill>
                  <a:srgbClr val="4EC9B0"/>
                </a:solidFill>
                <a:effectLst/>
                <a:latin typeface="Cascadia Code" panose="020B0609020000020004" pitchFamily="49" charset="0"/>
                <a:cs typeface="Cascadia Code" panose="020B0609020000020004" pitchFamily="49" charset="0"/>
              </a:rPr>
              <a:t>T1</a:t>
            </a:r>
            <a:r>
              <a:rPr lang="da-DK" sz="2000" b="0" dirty="0">
                <a:solidFill>
                  <a:srgbClr val="D4D4D4"/>
                </a:solidFill>
                <a:effectLst/>
                <a:latin typeface="Cascadia Code" panose="020B0609020000020004" pitchFamily="49" charset="0"/>
                <a:cs typeface="Cascadia Code" panose="020B0609020000020004" pitchFamily="49" charset="0"/>
              </a:rPr>
              <a:t> </a:t>
            </a:r>
            <a:r>
              <a:rPr lang="da-DK" sz="2000" b="0" dirty="0">
                <a:solidFill>
                  <a:srgbClr val="9CDCFE"/>
                </a:solidFill>
                <a:effectLst/>
                <a:latin typeface="Cascadia Code" panose="020B0609020000020004" pitchFamily="49" charset="0"/>
                <a:cs typeface="Cascadia Code" panose="020B0609020000020004" pitchFamily="49" charset="0"/>
              </a:rPr>
              <a:t>item</a:t>
            </a:r>
            <a:r>
              <a:rPr lang="da-DK" sz="2000" b="0" dirty="0">
                <a:solidFill>
                  <a:srgbClr val="D4D4D4"/>
                </a:solidFill>
                <a:effectLst/>
                <a:latin typeface="Cascadia Code" panose="020B0609020000020004" pitchFamily="49" charset="0"/>
                <a:cs typeface="Cascadia Code" panose="020B0609020000020004" pitchFamily="49" charset="0"/>
              </a:rPr>
              <a:t>)</a:t>
            </a:r>
          </a:p>
          <a:p>
            <a:r>
              <a:rPr lang="da-DK" sz="2000" b="0" dirty="0">
                <a:solidFill>
                  <a:srgbClr val="D4D4D4"/>
                </a:solidFill>
                <a:effectLst/>
                <a:latin typeface="Cascadia Code" panose="020B0609020000020004" pitchFamily="49" charset="0"/>
                <a:cs typeface="Cascadia Code" panose="020B0609020000020004" pitchFamily="49" charset="0"/>
              </a:rPr>
              <a:t>    </a:t>
            </a:r>
            <a:r>
              <a:rPr lang="da-DK" sz="2000" b="0" dirty="0">
                <a:solidFill>
                  <a:srgbClr val="569CD6"/>
                </a:solidFill>
                <a:effectLst/>
                <a:latin typeface="Cascadia Code" panose="020B0609020000020004" pitchFamily="49" charset="0"/>
                <a:cs typeface="Cascadia Code" panose="020B0609020000020004" pitchFamily="49" charset="0"/>
              </a:rPr>
              <a:t>where</a:t>
            </a:r>
            <a:r>
              <a:rPr lang="da-DK" sz="2000" b="0" dirty="0">
                <a:solidFill>
                  <a:srgbClr val="D4D4D4"/>
                </a:solidFill>
                <a:effectLst/>
                <a:latin typeface="Cascadia Code" panose="020B0609020000020004" pitchFamily="49" charset="0"/>
                <a:cs typeface="Cascadia Code" panose="020B0609020000020004" pitchFamily="49" charset="0"/>
              </a:rPr>
              <a:t> </a:t>
            </a:r>
            <a:r>
              <a:rPr lang="da-DK" sz="2000" b="0" dirty="0">
                <a:solidFill>
                  <a:srgbClr val="4EC9B0"/>
                </a:solidFill>
                <a:effectLst/>
                <a:latin typeface="Cascadia Code" panose="020B0609020000020004" pitchFamily="49" charset="0"/>
                <a:cs typeface="Cascadia Code" panose="020B0609020000020004" pitchFamily="49" charset="0"/>
              </a:rPr>
              <a:t>T1</a:t>
            </a:r>
            <a:r>
              <a:rPr lang="da-DK" sz="2000" b="0" dirty="0">
                <a:solidFill>
                  <a:srgbClr val="D4D4D4"/>
                </a:solidFill>
                <a:effectLst/>
                <a:latin typeface="Cascadia Code" panose="020B0609020000020004" pitchFamily="49" charset="0"/>
                <a:cs typeface="Cascadia Code" panose="020B0609020000020004" pitchFamily="49" charset="0"/>
              </a:rPr>
              <a:t> : </a:t>
            </a:r>
            <a:r>
              <a:rPr lang="da-DK" sz="2000" b="0" dirty="0">
                <a:solidFill>
                  <a:srgbClr val="4EC9B0"/>
                </a:solidFill>
                <a:effectLst/>
                <a:latin typeface="Cascadia Code" panose="020B0609020000020004" pitchFamily="49" charset="0"/>
                <a:cs typeface="Cascadia Code" panose="020B0609020000020004" pitchFamily="49" charset="0"/>
              </a:rPr>
              <a:t>Foo</a:t>
            </a:r>
            <a:endParaRPr lang="da-DK" sz="2000" b="0" dirty="0">
              <a:solidFill>
                <a:srgbClr val="D4D4D4"/>
              </a:solidFill>
              <a:effectLst/>
              <a:latin typeface="Cascadia Code" panose="020B0609020000020004" pitchFamily="49" charset="0"/>
              <a:cs typeface="Cascadia Code" panose="020B0609020000020004" pitchFamily="49" charset="0"/>
            </a:endParaRPr>
          </a:p>
          <a:p>
            <a:r>
              <a:rPr lang="da-DK" sz="2000" b="0" dirty="0">
                <a:solidFill>
                  <a:srgbClr val="D4D4D4"/>
                </a:solidFill>
                <a:effectLst/>
                <a:latin typeface="Cascadia Code" panose="020B0609020000020004" pitchFamily="49" charset="0"/>
                <a:cs typeface="Cascadia Code" panose="020B0609020000020004" pitchFamily="49" charset="0"/>
              </a:rPr>
              <a:t>    </a:t>
            </a:r>
            <a:r>
              <a:rPr lang="da-DK" sz="2000" b="0" dirty="0">
                <a:solidFill>
                  <a:srgbClr val="569CD6"/>
                </a:solidFill>
                <a:effectLst/>
                <a:latin typeface="Cascadia Code" panose="020B0609020000020004" pitchFamily="49" charset="0"/>
                <a:cs typeface="Cascadia Code" panose="020B0609020000020004" pitchFamily="49" charset="0"/>
              </a:rPr>
              <a:t>where</a:t>
            </a:r>
            <a:r>
              <a:rPr lang="da-DK" sz="2000" b="0" dirty="0">
                <a:solidFill>
                  <a:srgbClr val="D4D4D4"/>
                </a:solidFill>
                <a:effectLst/>
                <a:latin typeface="Cascadia Code" panose="020B0609020000020004" pitchFamily="49" charset="0"/>
                <a:cs typeface="Cascadia Code" panose="020B0609020000020004" pitchFamily="49" charset="0"/>
              </a:rPr>
              <a:t> </a:t>
            </a:r>
            <a:r>
              <a:rPr lang="da-DK" sz="2000" b="0" dirty="0">
                <a:solidFill>
                  <a:srgbClr val="4EC9B0"/>
                </a:solidFill>
                <a:effectLst/>
                <a:latin typeface="Cascadia Code" panose="020B0609020000020004" pitchFamily="49" charset="0"/>
                <a:cs typeface="Cascadia Code" panose="020B0609020000020004" pitchFamily="49" charset="0"/>
              </a:rPr>
              <a:t>T2</a:t>
            </a:r>
            <a:r>
              <a:rPr lang="da-DK" sz="2000" b="0" dirty="0">
                <a:solidFill>
                  <a:srgbClr val="D4D4D4"/>
                </a:solidFill>
                <a:effectLst/>
                <a:latin typeface="Cascadia Code" panose="020B0609020000020004" pitchFamily="49" charset="0"/>
                <a:cs typeface="Cascadia Code" panose="020B0609020000020004" pitchFamily="49" charset="0"/>
              </a:rPr>
              <a:t> : </a:t>
            </a:r>
            <a:r>
              <a:rPr lang="da-DK" sz="2000" b="0" dirty="0">
                <a:solidFill>
                  <a:srgbClr val="4EC9B0"/>
                </a:solidFill>
                <a:effectLst/>
                <a:latin typeface="Cascadia Code" panose="020B0609020000020004" pitchFamily="49" charset="0"/>
                <a:cs typeface="Cascadia Code" panose="020B0609020000020004" pitchFamily="49" charset="0"/>
              </a:rPr>
              <a:t>IBar</a:t>
            </a:r>
            <a:r>
              <a:rPr lang="da-DK" sz="2000" b="0" dirty="0">
                <a:solidFill>
                  <a:srgbClr val="D4D4D4"/>
                </a:solidFill>
                <a:effectLst/>
                <a:latin typeface="Cascadia Code" panose="020B0609020000020004" pitchFamily="49" charset="0"/>
                <a:cs typeface="Cascadia Code" panose="020B0609020000020004" pitchFamily="49" charset="0"/>
              </a:rPr>
              <a:t>, </a:t>
            </a:r>
            <a:r>
              <a:rPr lang="da-DK" sz="2000" b="0" dirty="0">
                <a:solidFill>
                  <a:srgbClr val="569CD6"/>
                </a:solidFill>
                <a:effectLst/>
                <a:latin typeface="Cascadia Code" panose="020B0609020000020004" pitchFamily="49" charset="0"/>
                <a:cs typeface="Cascadia Code" panose="020B0609020000020004" pitchFamily="49" charset="0"/>
              </a:rPr>
              <a:t>new</a:t>
            </a:r>
            <a:r>
              <a:rPr lang="da-DK" sz="2000" b="0" dirty="0">
                <a:solidFill>
                  <a:srgbClr val="D4D4D4"/>
                </a:solidFill>
                <a:effectLst/>
                <a:latin typeface="Cascadia Code" panose="020B0609020000020004" pitchFamily="49" charset="0"/>
                <a:cs typeface="Cascadia Code" panose="020B0609020000020004" pitchFamily="49" charset="0"/>
              </a:rPr>
              <a:t>() { }</a:t>
            </a:r>
          </a:p>
          <a:p>
            <a:endParaRPr lang="LID4096" sz="2000" dirty="0">
              <a:latin typeface="Cascadia Code" panose="020B0609020000020004" pitchFamily="49" charset="0"/>
              <a:cs typeface="Cascadia Code" panose="020B0609020000020004" pitchFamily="49" charset="0"/>
            </a:endParaRPr>
          </a:p>
        </p:txBody>
      </p:sp>
    </p:spTree>
    <p:extLst>
      <p:ext uri="{BB962C8B-B14F-4D97-AF65-F5344CB8AC3E}">
        <p14:creationId xmlns:p14="http://schemas.microsoft.com/office/powerpoint/2010/main" val="1512953418"/>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8497FAA-4763-4E2D-8190-FA38A7C62494}"/>
              </a:ext>
            </a:extLst>
          </p:cNvPr>
          <p:cNvSpPr>
            <a:spLocks noGrp="1"/>
          </p:cNvSpPr>
          <p:nvPr>
            <p:ph type="title"/>
          </p:nvPr>
        </p:nvSpPr>
        <p:spPr/>
        <p:txBody>
          <a:bodyPr/>
          <a:lstStyle/>
          <a:p>
            <a:r>
              <a:rPr lang="en-US" dirty="0"/>
              <a:t>Custom Generics</a:t>
            </a:r>
            <a:endParaRPr lang="LID4096" dirty="0"/>
          </a:p>
        </p:txBody>
      </p:sp>
      <p:sp>
        <p:nvSpPr>
          <p:cNvPr id="5" name="Text Placeholder 4">
            <a:extLst>
              <a:ext uri="{FF2B5EF4-FFF2-40B4-BE49-F238E27FC236}">
                <a16:creationId xmlns:a16="http://schemas.microsoft.com/office/drawing/2014/main" id="{6C2D7E09-8A69-4C75-94F1-E5B22AB4DF91}"/>
              </a:ext>
            </a:extLst>
          </p:cNvPr>
          <p:cNvSpPr>
            <a:spLocks noGrp="1"/>
          </p:cNvSpPr>
          <p:nvPr>
            <p:ph type="body" sz="quarter" idx="12"/>
          </p:nvPr>
        </p:nvSpPr>
        <p:spPr/>
        <p:txBody>
          <a:bodyPr/>
          <a:lstStyle/>
          <a:p>
            <a:r>
              <a:rPr lang="en-US" dirty="0"/>
              <a:t>Demo</a:t>
            </a:r>
            <a:endParaRPr lang="LID4096" dirty="0"/>
          </a:p>
        </p:txBody>
      </p:sp>
    </p:spTree>
    <p:extLst>
      <p:ext uri="{BB962C8B-B14F-4D97-AF65-F5344CB8AC3E}">
        <p14:creationId xmlns:p14="http://schemas.microsoft.com/office/powerpoint/2010/main" val="78985249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Piles of various wholegrain foods">
            <a:extLst>
              <a:ext uri="{FF2B5EF4-FFF2-40B4-BE49-F238E27FC236}">
                <a16:creationId xmlns:a16="http://schemas.microsoft.com/office/drawing/2014/main" id="{7A23E084-9985-445E-974E-2A2A6E387673}"/>
              </a:ext>
            </a:extLst>
          </p:cNvPr>
          <p:cNvPicPr>
            <a:picLocks noChangeAspect="1"/>
          </p:cNvPicPr>
          <p:nvPr/>
        </p:nvPicPr>
        <p:blipFill>
          <a:blip r:embed="rId2"/>
          <a:srcRect t="7802" b="7802"/>
          <a:stretch/>
        </p:blipFill>
        <p:spPr>
          <a:xfrm>
            <a:off x="20" y="10"/>
            <a:ext cx="12191980" cy="6857990"/>
          </a:xfrm>
          <a:prstGeom prst="rect">
            <a:avLst/>
          </a:prstGeom>
          <a:noFill/>
        </p:spPr>
      </p:pic>
      <p:sp>
        <p:nvSpPr>
          <p:cNvPr id="5" name="Title 4">
            <a:extLst>
              <a:ext uri="{FF2B5EF4-FFF2-40B4-BE49-F238E27FC236}">
                <a16:creationId xmlns:a16="http://schemas.microsoft.com/office/drawing/2014/main" id="{093AC6AB-1AB7-488C-BD34-61474ACD4242}"/>
              </a:ext>
            </a:extLst>
          </p:cNvPr>
          <p:cNvSpPr>
            <a:spLocks noGrp="1"/>
          </p:cNvSpPr>
          <p:nvPr>
            <p:ph type="title"/>
          </p:nvPr>
        </p:nvSpPr>
        <p:spPr>
          <a:xfrm>
            <a:off x="0" y="3657600"/>
            <a:ext cx="12192000" cy="3200400"/>
          </a:xfrm>
        </p:spPr>
        <p:txBody>
          <a:bodyPr wrap="square" anchor="b">
            <a:normAutofit/>
          </a:bodyPr>
          <a:lstStyle/>
          <a:p>
            <a:r>
              <a:rPr lang="en-US" dirty="0"/>
              <a:t>Covariance – Contravariance – Invariance?</a:t>
            </a:r>
            <a:endParaRPr lang="LID4096" dirty="0"/>
          </a:p>
        </p:txBody>
      </p:sp>
    </p:spTree>
    <p:extLst>
      <p:ext uri="{BB962C8B-B14F-4D97-AF65-F5344CB8AC3E}">
        <p14:creationId xmlns:p14="http://schemas.microsoft.com/office/powerpoint/2010/main" val="1300596115"/>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CEF748-D87A-482D-B79B-A0349C223EDE}"/>
              </a:ext>
            </a:extLst>
          </p:cNvPr>
          <p:cNvSpPr>
            <a:spLocks noGrp="1"/>
          </p:cNvSpPr>
          <p:nvPr>
            <p:ph type="title"/>
          </p:nvPr>
        </p:nvSpPr>
        <p:spPr>
          <a:xfrm>
            <a:off x="588263" y="585788"/>
            <a:ext cx="3182027" cy="3118624"/>
          </a:xfrm>
        </p:spPr>
        <p:txBody>
          <a:bodyPr wrap="square" anchor="t">
            <a:normAutofit/>
          </a:bodyPr>
          <a:lstStyle/>
          <a:p>
            <a:r>
              <a:rPr lang="en-US" dirty="0"/>
              <a:t>Variance</a:t>
            </a:r>
            <a:endParaRPr lang="LID4096" dirty="0"/>
          </a:p>
        </p:txBody>
      </p:sp>
      <p:sp>
        <p:nvSpPr>
          <p:cNvPr id="4" name="Rectangle 1">
            <a:extLst>
              <a:ext uri="{FF2B5EF4-FFF2-40B4-BE49-F238E27FC236}">
                <a16:creationId xmlns:a16="http://schemas.microsoft.com/office/drawing/2014/main" id="{93549C2F-EDEC-4720-B49E-65CF16A440DB}"/>
              </a:ext>
            </a:extLst>
          </p:cNvPr>
          <p:cNvSpPr>
            <a:spLocks noGrp="1" noChangeArrowheads="1"/>
          </p:cNvSpPr>
          <p:nvPr>
            <p:ph type="body" sz="quarter" idx="11"/>
          </p:nvPr>
        </p:nvSpPr>
        <p:spPr bwMode="auto">
          <a:xfrm>
            <a:off x="4941888" y="585788"/>
            <a:ext cx="6667500" cy="5683249"/>
          </a:xfrm>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69809" tIns="60306" rIns="0" bIns="60306" numCol="1" anchor="t" anchorCtr="0" compatLnSpc="1">
            <a:prstTxWarp prst="textNoShape">
              <a:avLst/>
            </a:prstTxWarp>
            <a:normAutofit/>
          </a:bodyPr>
          <a:lstStyle/>
          <a:p>
            <a:pPr marL="0" marR="0" lvl="0" indent="0" defTabSz="914400" rtl="0" eaLnBrk="0" fontAlgn="base" latinLnBrk="0" hangingPunct="0">
              <a:lnSpc>
                <a:spcPct val="90000"/>
              </a:lnSpc>
              <a:spcBef>
                <a:spcPct val="0"/>
              </a:spcBef>
              <a:buClrTx/>
              <a:buSzTx/>
              <a:buNone/>
              <a:tabLst/>
            </a:pPr>
            <a:r>
              <a:rPr kumimoji="0" lang="LID4096" altLang="LID4096" sz="1800" b="1" i="0" u="none" strike="noStrike" cap="none" normalizeH="0" baseline="0" dirty="0">
                <a:ln>
                  <a:noFill/>
                </a:ln>
                <a:effectLst/>
              </a:rPr>
              <a:t>Covariance</a:t>
            </a:r>
          </a:p>
          <a:p>
            <a:pPr marL="0" marR="0" lvl="0" indent="0" defTabSz="914400" rtl="0" eaLnBrk="0" fontAlgn="base" latinLnBrk="0" hangingPunct="0">
              <a:lnSpc>
                <a:spcPct val="90000"/>
              </a:lnSpc>
              <a:spcBef>
                <a:spcPct val="0"/>
              </a:spcBef>
              <a:buClrTx/>
              <a:buSzTx/>
              <a:buNone/>
              <a:tabLst/>
            </a:pPr>
            <a:r>
              <a:rPr kumimoji="0" lang="LID4096" altLang="LID4096" sz="1800" b="0" i="0" u="none" strike="noStrike" cap="none" normalizeH="0" baseline="0" dirty="0">
                <a:ln>
                  <a:noFill/>
                </a:ln>
                <a:effectLst/>
              </a:rPr>
              <a:t>Enables you to use a more derived type than originally specified.</a:t>
            </a:r>
          </a:p>
          <a:p>
            <a:pPr marL="0" marR="0" lvl="0" indent="0" defTabSz="914400" rtl="0" eaLnBrk="0" fontAlgn="base" latinLnBrk="0" hangingPunct="0">
              <a:lnSpc>
                <a:spcPct val="90000"/>
              </a:lnSpc>
              <a:spcBef>
                <a:spcPct val="0"/>
              </a:spcBef>
              <a:buClrTx/>
              <a:buSzTx/>
              <a:buNone/>
              <a:tabLst/>
            </a:pPr>
            <a:r>
              <a:rPr kumimoji="0" lang="LID4096" altLang="LID4096" sz="1800" b="0" i="0" u="none" strike="noStrike" cap="none" normalizeH="0" baseline="0" dirty="0">
                <a:ln>
                  <a:noFill/>
                </a:ln>
                <a:effectLst/>
              </a:rPr>
              <a:t>You can assign an instance of </a:t>
            </a:r>
            <a:r>
              <a:rPr kumimoji="0" lang="LID4096" altLang="LID4096" sz="1800" b="0" i="0" u="none" strike="noStrike" cap="none" normalizeH="0" baseline="0" dirty="0">
                <a:ln>
                  <a:noFill/>
                </a:ln>
                <a:effectLst/>
                <a:highlight>
                  <a:srgbClr val="50E6FF"/>
                </a:highlight>
              </a:rPr>
              <a:t>IEnumerable&lt;Derived&gt;</a:t>
            </a:r>
            <a:r>
              <a:rPr kumimoji="0" lang="LID4096" altLang="LID4096" sz="1800" b="0" i="0" u="none" strike="noStrike" cap="none" normalizeH="0" baseline="0" dirty="0">
                <a:ln>
                  <a:noFill/>
                </a:ln>
                <a:effectLst/>
              </a:rPr>
              <a:t> to a variable of type </a:t>
            </a:r>
            <a:r>
              <a:rPr lang="LID4096" altLang="LID4096" sz="1800" dirty="0">
                <a:highlight>
                  <a:srgbClr val="50E6FF"/>
                </a:highlight>
              </a:rPr>
              <a:t>IEnumerable&lt;Bas</a:t>
            </a:r>
            <a:r>
              <a:rPr lang="en-US" altLang="LID4096" sz="1800" dirty="0">
                <a:highlight>
                  <a:srgbClr val="50E6FF"/>
                </a:highlight>
              </a:rPr>
              <a:t>e&gt;</a:t>
            </a:r>
            <a:r>
              <a:rPr kumimoji="0" lang="LID4096" altLang="LID4096" sz="1800" b="0" i="0" u="none" strike="noStrike" cap="none" normalizeH="0" baseline="0" dirty="0">
                <a:ln>
                  <a:noFill/>
                </a:ln>
                <a:effectLst/>
              </a:rPr>
              <a:t>.</a:t>
            </a:r>
          </a:p>
          <a:p>
            <a:pPr marL="0" marR="0" lvl="0" indent="0" defTabSz="914400" rtl="0" eaLnBrk="0" fontAlgn="base" latinLnBrk="0" hangingPunct="0">
              <a:lnSpc>
                <a:spcPct val="90000"/>
              </a:lnSpc>
              <a:spcBef>
                <a:spcPct val="0"/>
              </a:spcBef>
              <a:buClrTx/>
              <a:buSzTx/>
              <a:buNone/>
              <a:tabLst/>
            </a:pPr>
            <a:endParaRPr kumimoji="0" lang="en-US" altLang="LID4096" sz="1800" b="0" i="0" u="none" strike="noStrike" cap="none" normalizeH="0" baseline="0" dirty="0">
              <a:ln>
                <a:noFill/>
              </a:ln>
              <a:effectLst/>
            </a:endParaRPr>
          </a:p>
          <a:p>
            <a:pPr marL="0" marR="0" lvl="0" indent="0" defTabSz="914400" rtl="0" eaLnBrk="0" fontAlgn="base" latinLnBrk="0" hangingPunct="0">
              <a:lnSpc>
                <a:spcPct val="90000"/>
              </a:lnSpc>
              <a:spcBef>
                <a:spcPct val="0"/>
              </a:spcBef>
              <a:buClrTx/>
              <a:buSzTx/>
              <a:buNone/>
              <a:tabLst/>
            </a:pPr>
            <a:r>
              <a:rPr kumimoji="0" lang="LID4096" altLang="LID4096" sz="1800" b="1" i="0" u="none" strike="noStrike" cap="none" normalizeH="0" baseline="0" dirty="0">
                <a:ln>
                  <a:noFill/>
                </a:ln>
                <a:effectLst/>
              </a:rPr>
              <a:t>Contravariance</a:t>
            </a:r>
          </a:p>
          <a:p>
            <a:pPr marL="0" marR="0" lvl="0" indent="0" defTabSz="914400" rtl="0" eaLnBrk="0" fontAlgn="base" latinLnBrk="0" hangingPunct="0">
              <a:lnSpc>
                <a:spcPct val="90000"/>
              </a:lnSpc>
              <a:spcBef>
                <a:spcPct val="0"/>
              </a:spcBef>
              <a:buClrTx/>
              <a:buSzTx/>
              <a:buNone/>
              <a:tabLst/>
            </a:pPr>
            <a:r>
              <a:rPr kumimoji="0" lang="LID4096" altLang="LID4096" sz="1800" b="0" i="0" u="none" strike="noStrike" cap="none" normalizeH="0" baseline="0" dirty="0">
                <a:ln>
                  <a:noFill/>
                </a:ln>
                <a:effectLst/>
              </a:rPr>
              <a:t>Enables you to use a more generic (less derived) type than originally specified.</a:t>
            </a:r>
          </a:p>
          <a:p>
            <a:pPr marL="0" marR="0" lvl="0" indent="0" defTabSz="914400" rtl="0" eaLnBrk="0" fontAlgn="base" latinLnBrk="0" hangingPunct="0">
              <a:lnSpc>
                <a:spcPct val="90000"/>
              </a:lnSpc>
              <a:spcBef>
                <a:spcPct val="0"/>
              </a:spcBef>
              <a:buClrTx/>
              <a:buSzTx/>
              <a:buNone/>
              <a:tabLst/>
            </a:pPr>
            <a:r>
              <a:rPr kumimoji="0" lang="LID4096" altLang="LID4096" sz="1800" b="0" i="0" u="none" strike="noStrike" cap="none" normalizeH="0" baseline="0" dirty="0">
                <a:ln>
                  <a:noFill/>
                </a:ln>
                <a:effectLst/>
              </a:rPr>
              <a:t>You can assign an instance of </a:t>
            </a:r>
            <a:r>
              <a:rPr lang="LID4096" altLang="LID4096" sz="1800" dirty="0">
                <a:highlight>
                  <a:srgbClr val="50E6FF"/>
                </a:highlight>
              </a:rPr>
              <a:t>Action</a:t>
            </a:r>
            <a:r>
              <a:rPr lang="en-US" altLang="LID4096" sz="1800" dirty="0">
                <a:highlight>
                  <a:srgbClr val="50E6FF"/>
                </a:highlight>
              </a:rPr>
              <a:t>&lt;Base&gt;</a:t>
            </a:r>
            <a:r>
              <a:rPr kumimoji="0" lang="LID4096" altLang="LID4096" sz="1800" b="0" i="0" u="none" strike="noStrike" cap="none" normalizeH="0" baseline="0" dirty="0">
                <a:ln>
                  <a:noFill/>
                </a:ln>
                <a:effectLst/>
              </a:rPr>
              <a:t> to a variable of type </a:t>
            </a:r>
            <a:r>
              <a:rPr lang="LID4096" altLang="LID4096" sz="1800" dirty="0">
                <a:highlight>
                  <a:srgbClr val="50E6FF"/>
                </a:highlight>
              </a:rPr>
              <a:t>Action&lt;Derive</a:t>
            </a:r>
            <a:r>
              <a:rPr lang="en-US" altLang="LID4096" sz="1800" dirty="0">
                <a:highlight>
                  <a:srgbClr val="50E6FF"/>
                </a:highlight>
              </a:rPr>
              <a:t>d&gt;</a:t>
            </a:r>
            <a:r>
              <a:rPr kumimoji="0" lang="LID4096" altLang="LID4096" sz="1800" b="0" i="0" u="none" strike="noStrike" cap="none" normalizeH="0" baseline="0" dirty="0">
                <a:ln>
                  <a:noFill/>
                </a:ln>
                <a:effectLst/>
              </a:rPr>
              <a:t>.</a:t>
            </a:r>
          </a:p>
          <a:p>
            <a:pPr marL="0" marR="0" lvl="0" indent="0" defTabSz="914400" rtl="0" eaLnBrk="0" fontAlgn="base" latinLnBrk="0" hangingPunct="0">
              <a:lnSpc>
                <a:spcPct val="90000"/>
              </a:lnSpc>
              <a:spcBef>
                <a:spcPct val="0"/>
              </a:spcBef>
              <a:buClrTx/>
              <a:buSzTx/>
              <a:buNone/>
              <a:tabLst/>
            </a:pPr>
            <a:endParaRPr kumimoji="0" lang="en-US" altLang="LID4096" sz="1800" b="0" i="0" u="none" strike="noStrike" cap="none" normalizeH="0" baseline="0" dirty="0">
              <a:ln>
                <a:noFill/>
              </a:ln>
              <a:effectLst/>
            </a:endParaRPr>
          </a:p>
          <a:p>
            <a:pPr marL="0" marR="0" lvl="0" indent="0" defTabSz="914400" rtl="0" eaLnBrk="0" fontAlgn="base" latinLnBrk="0" hangingPunct="0">
              <a:lnSpc>
                <a:spcPct val="90000"/>
              </a:lnSpc>
              <a:spcBef>
                <a:spcPct val="0"/>
              </a:spcBef>
              <a:buClrTx/>
              <a:buSzTx/>
              <a:buNone/>
              <a:tabLst/>
            </a:pPr>
            <a:r>
              <a:rPr kumimoji="0" lang="LID4096" altLang="LID4096" sz="1800" b="1" i="0" u="none" strike="noStrike" cap="none" normalizeH="0" baseline="0" dirty="0">
                <a:ln>
                  <a:noFill/>
                </a:ln>
                <a:effectLst/>
              </a:rPr>
              <a:t>Invariance</a:t>
            </a:r>
          </a:p>
          <a:p>
            <a:pPr marL="0" marR="0" lvl="0" indent="0" defTabSz="914400" rtl="0" eaLnBrk="0" fontAlgn="base" latinLnBrk="0" hangingPunct="0">
              <a:lnSpc>
                <a:spcPct val="90000"/>
              </a:lnSpc>
              <a:spcBef>
                <a:spcPct val="0"/>
              </a:spcBef>
              <a:buClrTx/>
              <a:buSzTx/>
              <a:buNone/>
              <a:tabLst/>
            </a:pPr>
            <a:r>
              <a:rPr kumimoji="0" lang="LID4096" altLang="LID4096" sz="1800" b="0" i="0" u="none" strike="noStrike" cap="none" normalizeH="0" baseline="0" dirty="0">
                <a:ln>
                  <a:noFill/>
                </a:ln>
                <a:effectLst/>
              </a:rPr>
              <a:t>Means that you can use only the type originally specified. An invariant generic type parameter is neither covariant nor contravariant.</a:t>
            </a:r>
          </a:p>
          <a:p>
            <a:pPr marL="0" marR="0" lvl="0" indent="0" defTabSz="914400" rtl="0" eaLnBrk="0" fontAlgn="base" latinLnBrk="0" hangingPunct="0">
              <a:lnSpc>
                <a:spcPct val="90000"/>
              </a:lnSpc>
              <a:spcBef>
                <a:spcPct val="0"/>
              </a:spcBef>
              <a:buClrTx/>
              <a:buSzTx/>
              <a:buNone/>
              <a:tabLst/>
            </a:pPr>
            <a:r>
              <a:rPr kumimoji="0" lang="LID4096" altLang="LID4096" sz="1800" b="0" i="0" u="none" strike="noStrike" cap="none" normalizeH="0" baseline="0" dirty="0">
                <a:ln>
                  <a:noFill/>
                </a:ln>
                <a:effectLst/>
              </a:rPr>
              <a:t>You cannot assign an instance of </a:t>
            </a:r>
            <a:r>
              <a:rPr lang="LID4096" altLang="LID4096" sz="1800" dirty="0">
                <a:highlight>
                  <a:srgbClr val="50E6FF"/>
                </a:highlight>
              </a:rPr>
              <a:t>List&lt;Bas</a:t>
            </a:r>
            <a:r>
              <a:rPr lang="en-US" altLang="LID4096" sz="1800" dirty="0">
                <a:highlight>
                  <a:srgbClr val="50E6FF"/>
                </a:highlight>
              </a:rPr>
              <a:t>e&gt;</a:t>
            </a:r>
            <a:r>
              <a:rPr kumimoji="0" lang="LID4096" altLang="LID4096" sz="1800" b="0" i="0" u="none" strike="noStrike" cap="none" normalizeH="0" baseline="0" dirty="0">
                <a:ln>
                  <a:noFill/>
                </a:ln>
                <a:effectLst/>
              </a:rPr>
              <a:t> to a variable of type </a:t>
            </a:r>
            <a:r>
              <a:rPr lang="LID4096" altLang="LID4096" sz="1800" dirty="0">
                <a:highlight>
                  <a:srgbClr val="50E6FF"/>
                </a:highlight>
              </a:rPr>
              <a:t>List&lt;Derive</a:t>
            </a:r>
            <a:r>
              <a:rPr lang="en-US" altLang="LID4096" sz="1800" dirty="0">
                <a:highlight>
                  <a:srgbClr val="50E6FF"/>
                </a:highlight>
              </a:rPr>
              <a:t>d&gt;</a:t>
            </a:r>
            <a:r>
              <a:rPr kumimoji="0" lang="LID4096" altLang="LID4096" sz="1800" b="0" i="0" u="none" strike="noStrike" cap="none" normalizeH="0" baseline="0" dirty="0">
                <a:ln>
                  <a:noFill/>
                </a:ln>
                <a:effectLst/>
              </a:rPr>
              <a:t> or vice versa.</a:t>
            </a:r>
            <a:endParaRPr kumimoji="0" lang="en-US" altLang="LID4096" sz="1800" b="0" i="0" u="none" strike="noStrike" cap="none" normalizeH="0" baseline="0" dirty="0">
              <a:ln>
                <a:noFill/>
              </a:ln>
              <a:effectLst/>
            </a:endParaRPr>
          </a:p>
          <a:p>
            <a:pPr marL="0" marR="0" lvl="0" indent="0" defTabSz="914400" rtl="0" eaLnBrk="0" fontAlgn="base" latinLnBrk="0" hangingPunct="0">
              <a:lnSpc>
                <a:spcPct val="90000"/>
              </a:lnSpc>
              <a:spcBef>
                <a:spcPct val="0"/>
              </a:spcBef>
              <a:buClrTx/>
              <a:buSzTx/>
              <a:buNone/>
              <a:tabLst/>
            </a:pPr>
            <a:endParaRPr lang="en-US" altLang="LID4096" sz="1800" dirty="0"/>
          </a:p>
          <a:p>
            <a:pPr marL="0" indent="0" defTabSz="914400" eaLnBrk="0" fontAlgn="base" hangingPunct="0">
              <a:lnSpc>
                <a:spcPct val="90000"/>
              </a:lnSpc>
              <a:spcBef>
                <a:spcPct val="0"/>
              </a:spcBef>
              <a:buSzTx/>
              <a:buNone/>
            </a:pPr>
            <a:r>
              <a:rPr lang="da-DK" sz="1200" dirty="0">
                <a:hlinkClick r:id="rId2"/>
              </a:rPr>
              <a:t>https://docs.microsoft.com/en-us/dotnet/standard/generics/covariance-and-contravariance</a:t>
            </a:r>
            <a:endParaRPr kumimoji="0" lang="LID4096" altLang="LID4096" sz="1800" b="0" i="0" u="none" strike="noStrike" cap="none" normalizeH="0" baseline="0" dirty="0">
              <a:ln>
                <a:noFill/>
              </a:ln>
              <a:effectLst/>
            </a:endParaRPr>
          </a:p>
        </p:txBody>
      </p:sp>
    </p:spTree>
    <p:extLst>
      <p:ext uri="{BB962C8B-B14F-4D97-AF65-F5344CB8AC3E}">
        <p14:creationId xmlns:p14="http://schemas.microsoft.com/office/powerpoint/2010/main" val="4197765265"/>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Cross-section of a plant stem under a microscope">
            <a:extLst>
              <a:ext uri="{FF2B5EF4-FFF2-40B4-BE49-F238E27FC236}">
                <a16:creationId xmlns:a16="http://schemas.microsoft.com/office/drawing/2014/main" id="{7A23E084-9985-445E-974E-2A2A6E387673}"/>
              </a:ext>
            </a:extLst>
          </p:cNvPr>
          <p:cNvPicPr>
            <a:picLocks noChangeAspect="1"/>
          </p:cNvPicPr>
          <p:nvPr/>
        </p:nvPicPr>
        <p:blipFill rotWithShape="1">
          <a:blip r:embed="rId2"/>
          <a:srcRect t="2778" b="12952"/>
          <a:stretch/>
        </p:blipFill>
        <p:spPr>
          <a:xfrm>
            <a:off x="20" y="10"/>
            <a:ext cx="12191980" cy="6857990"/>
          </a:xfrm>
          <a:prstGeom prst="rect">
            <a:avLst/>
          </a:prstGeom>
          <a:noFill/>
        </p:spPr>
      </p:pic>
      <p:sp>
        <p:nvSpPr>
          <p:cNvPr id="5" name="Title 4">
            <a:extLst>
              <a:ext uri="{FF2B5EF4-FFF2-40B4-BE49-F238E27FC236}">
                <a16:creationId xmlns:a16="http://schemas.microsoft.com/office/drawing/2014/main" id="{093AC6AB-1AB7-488C-BD34-61474ACD4242}"/>
              </a:ext>
            </a:extLst>
          </p:cNvPr>
          <p:cNvSpPr>
            <a:spLocks noGrp="1"/>
          </p:cNvSpPr>
          <p:nvPr>
            <p:ph type="title"/>
          </p:nvPr>
        </p:nvSpPr>
        <p:spPr>
          <a:xfrm>
            <a:off x="0" y="3657600"/>
            <a:ext cx="12192000" cy="3200400"/>
          </a:xfrm>
        </p:spPr>
        <p:txBody>
          <a:bodyPr wrap="square" anchor="b">
            <a:normAutofit/>
          </a:bodyPr>
          <a:lstStyle/>
          <a:p>
            <a:r>
              <a:rPr lang="en-US" dirty="0"/>
              <a:t>Parametric Polymorphism – “Generics”</a:t>
            </a:r>
            <a:endParaRPr lang="LID4096" dirty="0"/>
          </a:p>
        </p:txBody>
      </p:sp>
    </p:spTree>
    <p:extLst>
      <p:ext uri="{BB962C8B-B14F-4D97-AF65-F5344CB8AC3E}">
        <p14:creationId xmlns:p14="http://schemas.microsoft.com/office/powerpoint/2010/main" val="188373369"/>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C6D1CB-22FB-4A5D-99A7-9DCB0C2BEB4F}"/>
              </a:ext>
            </a:extLst>
          </p:cNvPr>
          <p:cNvSpPr>
            <a:spLocks noGrp="1"/>
          </p:cNvSpPr>
          <p:nvPr>
            <p:ph type="title"/>
          </p:nvPr>
        </p:nvSpPr>
        <p:spPr/>
        <p:txBody>
          <a:bodyPr/>
          <a:lstStyle/>
          <a:p>
            <a:r>
              <a:rPr lang="en-US" dirty="0">
                <a:solidFill>
                  <a:schemeClr val="bg1"/>
                </a:solidFill>
              </a:rPr>
              <a:t>Built-in generics</a:t>
            </a:r>
            <a:endParaRPr lang="LID4096" dirty="0">
              <a:solidFill>
                <a:schemeClr val="bg1"/>
              </a:solidFill>
            </a:endParaRPr>
          </a:p>
        </p:txBody>
      </p:sp>
      <p:sp>
        <p:nvSpPr>
          <p:cNvPr id="3" name="Text Placeholder 2">
            <a:extLst>
              <a:ext uri="{FF2B5EF4-FFF2-40B4-BE49-F238E27FC236}">
                <a16:creationId xmlns:a16="http://schemas.microsoft.com/office/drawing/2014/main" id="{B9B5D3E1-B2EB-4BA2-8A29-56892BA5925B}"/>
              </a:ext>
            </a:extLst>
          </p:cNvPr>
          <p:cNvSpPr>
            <a:spLocks noGrp="1"/>
          </p:cNvSpPr>
          <p:nvPr>
            <p:ph type="body" sz="quarter" idx="10"/>
          </p:nvPr>
        </p:nvSpPr>
        <p:spPr>
          <a:xfrm>
            <a:off x="588263" y="1436688"/>
            <a:ext cx="11018520" cy="3914918"/>
          </a:xfrm>
        </p:spPr>
        <p:txBody>
          <a:bodyPr/>
          <a:lstStyle/>
          <a:p>
            <a:r>
              <a:rPr lang="fr-FR" sz="2400" b="0" dirty="0">
                <a:solidFill>
                  <a:srgbClr val="569CD6"/>
                </a:solidFill>
                <a:effectLst/>
                <a:latin typeface="Cascadia Code" panose="020B0609020000020004" pitchFamily="49" charset="0"/>
                <a:cs typeface="Cascadia Code" panose="020B0609020000020004" pitchFamily="49" charset="0"/>
              </a:rPr>
              <a:t>public</a:t>
            </a:r>
            <a:r>
              <a:rPr lang="fr-FR" sz="2400" b="0" dirty="0">
                <a:solidFill>
                  <a:srgbClr val="D4D4D4"/>
                </a:solidFill>
                <a:effectLst/>
                <a:latin typeface="Cascadia Code" panose="020B0609020000020004" pitchFamily="49" charset="0"/>
                <a:cs typeface="Cascadia Code" panose="020B0609020000020004" pitchFamily="49" charset="0"/>
              </a:rPr>
              <a:t> </a:t>
            </a:r>
            <a:r>
              <a:rPr lang="fr-FR" sz="2400" b="0" dirty="0">
                <a:solidFill>
                  <a:srgbClr val="569CD6"/>
                </a:solidFill>
                <a:effectLst/>
                <a:latin typeface="Cascadia Code" panose="020B0609020000020004" pitchFamily="49" charset="0"/>
                <a:cs typeface="Cascadia Code" panose="020B0609020000020004" pitchFamily="49" charset="0"/>
              </a:rPr>
              <a:t>interface</a:t>
            </a:r>
            <a:r>
              <a:rPr lang="fr-FR" sz="2400" b="0" dirty="0">
                <a:solidFill>
                  <a:srgbClr val="D4D4D4"/>
                </a:solidFill>
                <a:effectLst/>
                <a:latin typeface="Cascadia Code" panose="020B0609020000020004" pitchFamily="49" charset="0"/>
                <a:cs typeface="Cascadia Code" panose="020B0609020000020004" pitchFamily="49" charset="0"/>
              </a:rPr>
              <a:t> </a:t>
            </a:r>
            <a:r>
              <a:rPr lang="fr-FR" sz="2400" b="0" dirty="0" err="1">
                <a:solidFill>
                  <a:srgbClr val="4EC9B0"/>
                </a:solidFill>
                <a:effectLst/>
                <a:latin typeface="Cascadia Code" panose="020B0609020000020004" pitchFamily="49" charset="0"/>
                <a:cs typeface="Cascadia Code" panose="020B0609020000020004" pitchFamily="49" charset="0"/>
              </a:rPr>
              <a:t>IComparer</a:t>
            </a:r>
            <a:r>
              <a:rPr lang="fr-FR" sz="2400" b="0" dirty="0">
                <a:solidFill>
                  <a:srgbClr val="D4D4D4"/>
                </a:solidFill>
                <a:effectLst/>
                <a:latin typeface="Cascadia Code" panose="020B0609020000020004" pitchFamily="49" charset="0"/>
                <a:cs typeface="Cascadia Code" panose="020B0609020000020004" pitchFamily="49" charset="0"/>
              </a:rPr>
              <a:t>&lt;</a:t>
            </a:r>
            <a:r>
              <a:rPr lang="fr-FR" sz="2400" b="0" dirty="0">
                <a:solidFill>
                  <a:srgbClr val="569CD6"/>
                </a:solidFill>
                <a:effectLst/>
                <a:latin typeface="Cascadia Code" panose="020B0609020000020004" pitchFamily="49" charset="0"/>
                <a:cs typeface="Cascadia Code" panose="020B0609020000020004" pitchFamily="49" charset="0"/>
              </a:rPr>
              <a:t>in</a:t>
            </a:r>
            <a:r>
              <a:rPr lang="fr-FR" sz="2400" b="0" dirty="0">
                <a:solidFill>
                  <a:srgbClr val="D4D4D4"/>
                </a:solidFill>
                <a:effectLst/>
                <a:latin typeface="Cascadia Code" panose="020B0609020000020004" pitchFamily="49" charset="0"/>
                <a:cs typeface="Cascadia Code" panose="020B0609020000020004" pitchFamily="49" charset="0"/>
              </a:rPr>
              <a:t> </a:t>
            </a:r>
            <a:r>
              <a:rPr lang="fr-FR" sz="2400" b="0" dirty="0">
                <a:solidFill>
                  <a:srgbClr val="4EC9B0"/>
                </a:solidFill>
                <a:effectLst/>
                <a:latin typeface="Cascadia Code" panose="020B0609020000020004" pitchFamily="49" charset="0"/>
                <a:cs typeface="Cascadia Code" panose="020B0609020000020004" pitchFamily="49" charset="0"/>
              </a:rPr>
              <a:t>T</a:t>
            </a:r>
            <a:r>
              <a:rPr lang="fr-FR" sz="2400" b="0" dirty="0">
                <a:solidFill>
                  <a:srgbClr val="D4D4D4"/>
                </a:solidFill>
                <a:effectLst/>
                <a:latin typeface="Cascadia Code" panose="020B0609020000020004" pitchFamily="49" charset="0"/>
                <a:cs typeface="Cascadia Code" panose="020B0609020000020004" pitchFamily="49" charset="0"/>
              </a:rPr>
              <a:t>&gt;</a:t>
            </a:r>
          </a:p>
          <a:p>
            <a:r>
              <a:rPr lang="fr-FR" sz="2400" b="0" dirty="0">
                <a:solidFill>
                  <a:srgbClr val="D4D4D4"/>
                </a:solidFill>
                <a:effectLst/>
                <a:latin typeface="Cascadia Code" panose="020B0609020000020004" pitchFamily="49" charset="0"/>
                <a:cs typeface="Cascadia Code" panose="020B0609020000020004" pitchFamily="49" charset="0"/>
              </a:rPr>
              <a:t>{</a:t>
            </a:r>
          </a:p>
          <a:p>
            <a:r>
              <a:rPr lang="fr-FR" sz="2400" b="0" dirty="0">
                <a:solidFill>
                  <a:srgbClr val="D4D4D4"/>
                </a:solidFill>
                <a:effectLst/>
                <a:latin typeface="Cascadia Code" panose="020B0609020000020004" pitchFamily="49" charset="0"/>
                <a:cs typeface="Cascadia Code" panose="020B0609020000020004" pitchFamily="49" charset="0"/>
              </a:rPr>
              <a:t>    </a:t>
            </a:r>
            <a:r>
              <a:rPr lang="fr-FR" sz="2400" b="0" dirty="0" err="1">
                <a:solidFill>
                  <a:srgbClr val="569CD6"/>
                </a:solidFill>
                <a:effectLst/>
                <a:latin typeface="Cascadia Code" panose="020B0609020000020004" pitchFamily="49" charset="0"/>
                <a:cs typeface="Cascadia Code" panose="020B0609020000020004" pitchFamily="49" charset="0"/>
              </a:rPr>
              <a:t>int</a:t>
            </a:r>
            <a:r>
              <a:rPr lang="fr-FR" sz="2400" b="0" dirty="0">
                <a:solidFill>
                  <a:srgbClr val="D4D4D4"/>
                </a:solidFill>
                <a:effectLst/>
                <a:latin typeface="Cascadia Code" panose="020B0609020000020004" pitchFamily="49" charset="0"/>
                <a:cs typeface="Cascadia Code" panose="020B0609020000020004" pitchFamily="49" charset="0"/>
              </a:rPr>
              <a:t> </a:t>
            </a:r>
            <a:r>
              <a:rPr lang="fr-FR" sz="2400" b="0" dirty="0">
                <a:solidFill>
                  <a:srgbClr val="DCDCAA"/>
                </a:solidFill>
                <a:effectLst/>
                <a:latin typeface="Cascadia Code" panose="020B0609020000020004" pitchFamily="49" charset="0"/>
                <a:cs typeface="Cascadia Code" panose="020B0609020000020004" pitchFamily="49" charset="0"/>
              </a:rPr>
              <a:t>Compare</a:t>
            </a:r>
            <a:r>
              <a:rPr lang="fr-FR" sz="2400" b="0" dirty="0">
                <a:solidFill>
                  <a:srgbClr val="D4D4D4"/>
                </a:solidFill>
                <a:effectLst/>
                <a:latin typeface="Cascadia Code" panose="020B0609020000020004" pitchFamily="49" charset="0"/>
                <a:cs typeface="Cascadia Code" panose="020B0609020000020004" pitchFamily="49" charset="0"/>
              </a:rPr>
              <a:t>(</a:t>
            </a:r>
            <a:r>
              <a:rPr lang="fr-FR" sz="2400" b="0" dirty="0">
                <a:solidFill>
                  <a:srgbClr val="4EC9B0"/>
                </a:solidFill>
                <a:effectLst/>
                <a:latin typeface="Cascadia Code" panose="020B0609020000020004" pitchFamily="49" charset="0"/>
                <a:cs typeface="Cascadia Code" panose="020B0609020000020004" pitchFamily="49" charset="0"/>
              </a:rPr>
              <a:t>T</a:t>
            </a:r>
            <a:r>
              <a:rPr lang="fr-FR" sz="2400" b="0" dirty="0">
                <a:solidFill>
                  <a:srgbClr val="D4D4D4"/>
                </a:solidFill>
                <a:effectLst/>
                <a:latin typeface="Cascadia Code" panose="020B0609020000020004" pitchFamily="49" charset="0"/>
                <a:cs typeface="Cascadia Code" panose="020B0609020000020004" pitchFamily="49" charset="0"/>
              </a:rPr>
              <a:t> </a:t>
            </a:r>
            <a:r>
              <a:rPr lang="fr-FR" sz="2400" b="0" dirty="0">
                <a:solidFill>
                  <a:srgbClr val="9CDCFE"/>
                </a:solidFill>
                <a:effectLst/>
                <a:latin typeface="Cascadia Code" panose="020B0609020000020004" pitchFamily="49" charset="0"/>
                <a:cs typeface="Cascadia Code" panose="020B0609020000020004" pitchFamily="49" charset="0"/>
              </a:rPr>
              <a:t>x</a:t>
            </a:r>
            <a:r>
              <a:rPr lang="fr-FR" sz="2400" b="0" dirty="0">
                <a:solidFill>
                  <a:srgbClr val="D4D4D4"/>
                </a:solidFill>
                <a:effectLst/>
                <a:latin typeface="Cascadia Code" panose="020B0609020000020004" pitchFamily="49" charset="0"/>
                <a:cs typeface="Cascadia Code" panose="020B0609020000020004" pitchFamily="49" charset="0"/>
              </a:rPr>
              <a:t>, </a:t>
            </a:r>
            <a:r>
              <a:rPr lang="fr-FR" sz="2400" b="0" dirty="0">
                <a:solidFill>
                  <a:srgbClr val="4EC9B0"/>
                </a:solidFill>
                <a:effectLst/>
                <a:latin typeface="Cascadia Code" panose="020B0609020000020004" pitchFamily="49" charset="0"/>
                <a:cs typeface="Cascadia Code" panose="020B0609020000020004" pitchFamily="49" charset="0"/>
              </a:rPr>
              <a:t>T</a:t>
            </a:r>
            <a:r>
              <a:rPr lang="fr-FR" sz="2400" b="0" dirty="0">
                <a:solidFill>
                  <a:srgbClr val="D4D4D4"/>
                </a:solidFill>
                <a:effectLst/>
                <a:latin typeface="Cascadia Code" panose="020B0609020000020004" pitchFamily="49" charset="0"/>
                <a:cs typeface="Cascadia Code" panose="020B0609020000020004" pitchFamily="49" charset="0"/>
              </a:rPr>
              <a:t> </a:t>
            </a:r>
            <a:r>
              <a:rPr lang="fr-FR" sz="2400" b="0" dirty="0">
                <a:solidFill>
                  <a:srgbClr val="9CDCFE"/>
                </a:solidFill>
                <a:effectLst/>
                <a:latin typeface="Cascadia Code" panose="020B0609020000020004" pitchFamily="49" charset="0"/>
                <a:cs typeface="Cascadia Code" panose="020B0609020000020004" pitchFamily="49" charset="0"/>
              </a:rPr>
              <a:t>y</a:t>
            </a:r>
            <a:r>
              <a:rPr lang="fr-FR" sz="2400" b="0" dirty="0">
                <a:solidFill>
                  <a:srgbClr val="D4D4D4"/>
                </a:solidFill>
                <a:effectLst/>
                <a:latin typeface="Cascadia Code" panose="020B0609020000020004" pitchFamily="49" charset="0"/>
                <a:cs typeface="Cascadia Code" panose="020B0609020000020004" pitchFamily="49" charset="0"/>
              </a:rPr>
              <a:t>);</a:t>
            </a:r>
          </a:p>
          <a:p>
            <a:r>
              <a:rPr lang="fr-FR" sz="2400" b="0" dirty="0">
                <a:solidFill>
                  <a:srgbClr val="D4D4D4"/>
                </a:solidFill>
                <a:effectLst/>
                <a:latin typeface="Cascadia Code" panose="020B0609020000020004" pitchFamily="49" charset="0"/>
                <a:cs typeface="Cascadia Code" panose="020B0609020000020004" pitchFamily="49" charset="0"/>
              </a:rPr>
              <a:t>}</a:t>
            </a:r>
          </a:p>
          <a:p>
            <a:endParaRPr lang="fr-FR" sz="2400" dirty="0">
              <a:solidFill>
                <a:srgbClr val="D4D4D4"/>
              </a:solidFill>
              <a:latin typeface="Cascadia Code" panose="020B0609020000020004" pitchFamily="49" charset="0"/>
              <a:cs typeface="Cascadia Code" panose="020B0609020000020004" pitchFamily="49" charset="0"/>
            </a:endParaRPr>
          </a:p>
          <a:p>
            <a:r>
              <a:rPr lang="da-DK" sz="2400" b="0" dirty="0">
                <a:solidFill>
                  <a:srgbClr val="569CD6"/>
                </a:solidFill>
                <a:effectLst/>
                <a:latin typeface="Cascadia Code" panose="020B0609020000020004" pitchFamily="49" charset="0"/>
                <a:cs typeface="Cascadia Code" panose="020B0609020000020004" pitchFamily="49" charset="0"/>
              </a:rPr>
              <a:t>public</a:t>
            </a:r>
            <a:r>
              <a:rPr lang="da-DK" sz="2400" b="0" dirty="0">
                <a:solidFill>
                  <a:srgbClr val="D4D4D4"/>
                </a:solidFill>
                <a:effectLst/>
                <a:latin typeface="Cascadia Code" panose="020B0609020000020004" pitchFamily="49" charset="0"/>
                <a:cs typeface="Cascadia Code" panose="020B0609020000020004" pitchFamily="49" charset="0"/>
              </a:rPr>
              <a:t> </a:t>
            </a:r>
            <a:r>
              <a:rPr lang="da-DK" sz="2400" b="0" dirty="0">
                <a:solidFill>
                  <a:srgbClr val="569CD6"/>
                </a:solidFill>
                <a:effectLst/>
                <a:latin typeface="Cascadia Code" panose="020B0609020000020004" pitchFamily="49" charset="0"/>
                <a:cs typeface="Cascadia Code" panose="020B0609020000020004" pitchFamily="49" charset="0"/>
              </a:rPr>
              <a:t>interface</a:t>
            </a:r>
            <a:r>
              <a:rPr lang="da-DK" sz="2400" b="0" dirty="0">
                <a:solidFill>
                  <a:srgbClr val="D4D4D4"/>
                </a:solidFill>
                <a:effectLst/>
                <a:latin typeface="Cascadia Code" panose="020B0609020000020004" pitchFamily="49" charset="0"/>
                <a:cs typeface="Cascadia Code" panose="020B0609020000020004" pitchFamily="49" charset="0"/>
              </a:rPr>
              <a:t> </a:t>
            </a:r>
            <a:r>
              <a:rPr lang="da-DK" sz="2400" b="0" dirty="0">
                <a:solidFill>
                  <a:srgbClr val="4EC9B0"/>
                </a:solidFill>
                <a:effectLst/>
                <a:latin typeface="Cascadia Code" panose="020B0609020000020004" pitchFamily="49" charset="0"/>
                <a:cs typeface="Cascadia Code" panose="020B0609020000020004" pitchFamily="49" charset="0"/>
              </a:rPr>
              <a:t>IEnumerable</a:t>
            </a:r>
            <a:r>
              <a:rPr lang="da-DK" sz="2400" b="0" dirty="0">
                <a:solidFill>
                  <a:srgbClr val="D4D4D4"/>
                </a:solidFill>
                <a:effectLst/>
                <a:latin typeface="Cascadia Code" panose="020B0609020000020004" pitchFamily="49" charset="0"/>
                <a:cs typeface="Cascadia Code" panose="020B0609020000020004" pitchFamily="49" charset="0"/>
              </a:rPr>
              <a:t>&lt;</a:t>
            </a:r>
            <a:r>
              <a:rPr lang="da-DK" sz="2400" b="0" dirty="0">
                <a:solidFill>
                  <a:srgbClr val="569CD6"/>
                </a:solidFill>
                <a:effectLst/>
                <a:latin typeface="Cascadia Code" panose="020B0609020000020004" pitchFamily="49" charset="0"/>
                <a:cs typeface="Cascadia Code" panose="020B0609020000020004" pitchFamily="49" charset="0"/>
              </a:rPr>
              <a:t>out</a:t>
            </a:r>
            <a:r>
              <a:rPr lang="da-DK" sz="2400" b="0" dirty="0">
                <a:solidFill>
                  <a:srgbClr val="D4D4D4"/>
                </a:solidFill>
                <a:effectLst/>
                <a:latin typeface="Cascadia Code" panose="020B0609020000020004" pitchFamily="49" charset="0"/>
                <a:cs typeface="Cascadia Code" panose="020B0609020000020004" pitchFamily="49" charset="0"/>
              </a:rPr>
              <a:t> </a:t>
            </a:r>
            <a:r>
              <a:rPr lang="da-DK" sz="2400" b="0" dirty="0">
                <a:solidFill>
                  <a:srgbClr val="4EC9B0"/>
                </a:solidFill>
                <a:effectLst/>
                <a:latin typeface="Cascadia Code" panose="020B0609020000020004" pitchFamily="49" charset="0"/>
                <a:cs typeface="Cascadia Code" panose="020B0609020000020004" pitchFamily="49" charset="0"/>
              </a:rPr>
              <a:t>T</a:t>
            </a:r>
            <a:r>
              <a:rPr lang="da-DK" sz="2400" b="0" dirty="0">
                <a:solidFill>
                  <a:srgbClr val="D4D4D4"/>
                </a:solidFill>
                <a:effectLst/>
                <a:latin typeface="Cascadia Code" panose="020B0609020000020004" pitchFamily="49" charset="0"/>
                <a:cs typeface="Cascadia Code" panose="020B0609020000020004" pitchFamily="49" charset="0"/>
              </a:rPr>
              <a:t>&gt; : </a:t>
            </a:r>
            <a:r>
              <a:rPr lang="da-DK" sz="2400" b="0" dirty="0">
                <a:solidFill>
                  <a:srgbClr val="4EC9B0"/>
                </a:solidFill>
                <a:effectLst/>
                <a:latin typeface="Cascadia Code" panose="020B0609020000020004" pitchFamily="49" charset="0"/>
                <a:cs typeface="Cascadia Code" panose="020B0609020000020004" pitchFamily="49" charset="0"/>
              </a:rPr>
              <a:t>IEnumerable</a:t>
            </a:r>
            <a:endParaRPr lang="da-DK" sz="2400" b="0" dirty="0">
              <a:solidFill>
                <a:srgbClr val="D4D4D4"/>
              </a:solidFill>
              <a:effectLst/>
              <a:latin typeface="Cascadia Code" panose="020B0609020000020004" pitchFamily="49" charset="0"/>
              <a:cs typeface="Cascadia Code" panose="020B0609020000020004" pitchFamily="49" charset="0"/>
            </a:endParaRPr>
          </a:p>
          <a:p>
            <a:r>
              <a:rPr lang="da-DK" sz="2400" b="0" dirty="0">
                <a:solidFill>
                  <a:srgbClr val="D4D4D4"/>
                </a:solidFill>
                <a:effectLst/>
                <a:latin typeface="Cascadia Code" panose="020B0609020000020004" pitchFamily="49" charset="0"/>
                <a:cs typeface="Cascadia Code" panose="020B0609020000020004" pitchFamily="49" charset="0"/>
              </a:rPr>
              <a:t>{</a:t>
            </a:r>
          </a:p>
          <a:p>
            <a:r>
              <a:rPr lang="da-DK" sz="2400" b="0" dirty="0">
                <a:solidFill>
                  <a:srgbClr val="D4D4D4"/>
                </a:solidFill>
                <a:effectLst/>
                <a:latin typeface="Cascadia Code" panose="020B0609020000020004" pitchFamily="49" charset="0"/>
                <a:cs typeface="Cascadia Code" panose="020B0609020000020004" pitchFamily="49" charset="0"/>
              </a:rPr>
              <a:t>    </a:t>
            </a:r>
            <a:r>
              <a:rPr lang="da-DK" sz="2400" b="0" dirty="0">
                <a:solidFill>
                  <a:srgbClr val="4EC9B0"/>
                </a:solidFill>
                <a:effectLst/>
                <a:latin typeface="Cascadia Code" panose="020B0609020000020004" pitchFamily="49" charset="0"/>
                <a:cs typeface="Cascadia Code" panose="020B0609020000020004" pitchFamily="49" charset="0"/>
              </a:rPr>
              <a:t>IEnumerator</a:t>
            </a:r>
            <a:r>
              <a:rPr lang="da-DK" sz="2400" b="0" dirty="0">
                <a:solidFill>
                  <a:srgbClr val="D4D4D4"/>
                </a:solidFill>
                <a:effectLst/>
                <a:latin typeface="Cascadia Code" panose="020B0609020000020004" pitchFamily="49" charset="0"/>
                <a:cs typeface="Cascadia Code" panose="020B0609020000020004" pitchFamily="49" charset="0"/>
              </a:rPr>
              <a:t>&lt;</a:t>
            </a:r>
            <a:r>
              <a:rPr lang="da-DK" sz="2400" b="0" dirty="0">
                <a:solidFill>
                  <a:srgbClr val="4EC9B0"/>
                </a:solidFill>
                <a:effectLst/>
                <a:latin typeface="Cascadia Code" panose="020B0609020000020004" pitchFamily="49" charset="0"/>
                <a:cs typeface="Cascadia Code" panose="020B0609020000020004" pitchFamily="49" charset="0"/>
              </a:rPr>
              <a:t>T</a:t>
            </a:r>
            <a:r>
              <a:rPr lang="da-DK" sz="2400" b="0" dirty="0">
                <a:solidFill>
                  <a:srgbClr val="D4D4D4"/>
                </a:solidFill>
                <a:effectLst/>
                <a:latin typeface="Cascadia Code" panose="020B0609020000020004" pitchFamily="49" charset="0"/>
                <a:cs typeface="Cascadia Code" panose="020B0609020000020004" pitchFamily="49" charset="0"/>
              </a:rPr>
              <a:t>&gt; </a:t>
            </a:r>
            <a:r>
              <a:rPr lang="da-DK" sz="2400" b="0" dirty="0">
                <a:solidFill>
                  <a:srgbClr val="DCDCAA"/>
                </a:solidFill>
                <a:effectLst/>
                <a:latin typeface="Cascadia Code" panose="020B0609020000020004" pitchFamily="49" charset="0"/>
                <a:cs typeface="Cascadia Code" panose="020B0609020000020004" pitchFamily="49" charset="0"/>
              </a:rPr>
              <a:t>GetEnumerator</a:t>
            </a:r>
            <a:r>
              <a:rPr lang="da-DK" sz="2400" b="0" dirty="0">
                <a:solidFill>
                  <a:srgbClr val="D4D4D4"/>
                </a:solidFill>
                <a:effectLst/>
                <a:latin typeface="Cascadia Code" panose="020B0609020000020004" pitchFamily="49" charset="0"/>
                <a:cs typeface="Cascadia Code" panose="020B0609020000020004" pitchFamily="49" charset="0"/>
              </a:rPr>
              <a:t>();</a:t>
            </a:r>
          </a:p>
          <a:p>
            <a:r>
              <a:rPr lang="da-DK" sz="2400" b="0" dirty="0">
                <a:solidFill>
                  <a:srgbClr val="D4D4D4"/>
                </a:solidFill>
                <a:effectLst/>
                <a:latin typeface="Cascadia Code" panose="020B0609020000020004" pitchFamily="49" charset="0"/>
                <a:cs typeface="Cascadia Code" panose="020B0609020000020004" pitchFamily="49" charset="0"/>
              </a:rPr>
              <a:t>}</a:t>
            </a:r>
          </a:p>
        </p:txBody>
      </p:sp>
      <p:sp>
        <p:nvSpPr>
          <p:cNvPr id="4" name="Arrow: Left 3">
            <a:extLst>
              <a:ext uri="{FF2B5EF4-FFF2-40B4-BE49-F238E27FC236}">
                <a16:creationId xmlns:a16="http://schemas.microsoft.com/office/drawing/2014/main" id="{5F4F4ED2-2790-43DB-AAA3-FF99E88494D6}"/>
              </a:ext>
            </a:extLst>
          </p:cNvPr>
          <p:cNvSpPr/>
          <p:nvPr/>
        </p:nvSpPr>
        <p:spPr bwMode="auto">
          <a:xfrm rot="1694348">
            <a:off x="6218056" y="1544714"/>
            <a:ext cx="2395131" cy="1308698"/>
          </a:xfrm>
          <a:prstGeom prst="leftArrow">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Contravariance</a:t>
            </a:r>
            <a:endParaRPr lang="LID4096"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Box 5">
            <a:extLst>
              <a:ext uri="{FF2B5EF4-FFF2-40B4-BE49-F238E27FC236}">
                <a16:creationId xmlns:a16="http://schemas.microsoft.com/office/drawing/2014/main" id="{FCE7A77B-F388-49B1-A3A3-B13E037379A5}"/>
              </a:ext>
            </a:extLst>
          </p:cNvPr>
          <p:cNvSpPr txBox="1"/>
          <p:nvPr/>
        </p:nvSpPr>
        <p:spPr>
          <a:xfrm>
            <a:off x="2697480" y="6218827"/>
            <a:ext cx="9316720" cy="363946"/>
          </a:xfrm>
          <a:prstGeom prst="rect">
            <a:avLst/>
          </a:prstGeom>
          <a:noFill/>
        </p:spPr>
        <p:txBody>
          <a:bodyPr wrap="square">
            <a:spAutoFit/>
          </a:bodyPr>
          <a:lstStyle/>
          <a:p>
            <a:pPr algn="r"/>
            <a:r>
              <a:rPr lang="da-DK" dirty="0">
                <a:hlinkClick r:id="rId2"/>
              </a:rPr>
              <a:t>https://docs.microsoft.com/en-us/dotnet/standard/generics/covariance-and-contravariance</a:t>
            </a:r>
            <a:endParaRPr lang="LID4096" dirty="0"/>
          </a:p>
        </p:txBody>
      </p:sp>
      <p:sp>
        <p:nvSpPr>
          <p:cNvPr id="7" name="Arrow: Left 6">
            <a:extLst>
              <a:ext uri="{FF2B5EF4-FFF2-40B4-BE49-F238E27FC236}">
                <a16:creationId xmlns:a16="http://schemas.microsoft.com/office/drawing/2014/main" id="{6506851C-7D34-4806-8A3F-E15304217E98}"/>
              </a:ext>
            </a:extLst>
          </p:cNvPr>
          <p:cNvSpPr/>
          <p:nvPr/>
        </p:nvSpPr>
        <p:spPr bwMode="auto">
          <a:xfrm rot="1694348">
            <a:off x="6756536" y="4120274"/>
            <a:ext cx="2395131" cy="1308698"/>
          </a:xfrm>
          <a:prstGeom prst="leftArrow">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Covariance</a:t>
            </a:r>
            <a:endParaRPr lang="LID4096"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2531938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8497FAA-4763-4E2D-8190-FA38A7C62494}"/>
              </a:ext>
            </a:extLst>
          </p:cNvPr>
          <p:cNvSpPr>
            <a:spLocks noGrp="1"/>
          </p:cNvSpPr>
          <p:nvPr>
            <p:ph type="title"/>
          </p:nvPr>
        </p:nvSpPr>
        <p:spPr/>
        <p:txBody>
          <a:bodyPr/>
          <a:lstStyle/>
          <a:p>
            <a:r>
              <a:rPr lang="en-US" dirty="0"/>
              <a:t>Covariance and Contravariance</a:t>
            </a:r>
            <a:endParaRPr lang="LID4096" dirty="0"/>
          </a:p>
        </p:txBody>
      </p:sp>
      <p:sp>
        <p:nvSpPr>
          <p:cNvPr id="5" name="Text Placeholder 4">
            <a:extLst>
              <a:ext uri="{FF2B5EF4-FFF2-40B4-BE49-F238E27FC236}">
                <a16:creationId xmlns:a16="http://schemas.microsoft.com/office/drawing/2014/main" id="{6C2D7E09-8A69-4C75-94F1-E5B22AB4DF91}"/>
              </a:ext>
            </a:extLst>
          </p:cNvPr>
          <p:cNvSpPr>
            <a:spLocks noGrp="1"/>
          </p:cNvSpPr>
          <p:nvPr>
            <p:ph type="body" sz="quarter" idx="12"/>
          </p:nvPr>
        </p:nvSpPr>
        <p:spPr/>
        <p:txBody>
          <a:bodyPr/>
          <a:lstStyle/>
          <a:p>
            <a:r>
              <a:rPr lang="en-US" dirty="0"/>
              <a:t>Demo</a:t>
            </a:r>
            <a:endParaRPr lang="LID4096" dirty="0"/>
          </a:p>
        </p:txBody>
      </p:sp>
    </p:spTree>
    <p:extLst>
      <p:ext uri="{BB962C8B-B14F-4D97-AF65-F5344CB8AC3E}">
        <p14:creationId xmlns:p14="http://schemas.microsoft.com/office/powerpoint/2010/main" val="1863106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A23E084-9985-445E-974E-2A2A6E387673}"/>
              </a:ext>
            </a:extLst>
          </p:cNvPr>
          <p:cNvPicPr>
            <a:picLocks noChangeAspect="1"/>
          </p:cNvPicPr>
          <p:nvPr/>
        </p:nvPicPr>
        <p:blipFill>
          <a:blip r:embed="rId2">
            <a:extLst>
              <a:ext uri="{837473B0-CC2E-450A-ABE3-18F120FF3D39}">
                <a1611:picAttrSrcUrl xmlns:a1611="http://schemas.microsoft.com/office/drawing/2016/11/main" r:id="rId3"/>
              </a:ext>
            </a:extLst>
          </a:blip>
          <a:srcRect l="4352" r="4352"/>
          <a:stretch/>
        </p:blipFill>
        <p:spPr>
          <a:xfrm>
            <a:off x="20" y="10"/>
            <a:ext cx="12191980" cy="6857990"/>
          </a:xfrm>
          <a:prstGeom prst="rect">
            <a:avLst/>
          </a:prstGeom>
          <a:noFill/>
        </p:spPr>
      </p:pic>
      <p:sp>
        <p:nvSpPr>
          <p:cNvPr id="5" name="Title 4">
            <a:extLst>
              <a:ext uri="{FF2B5EF4-FFF2-40B4-BE49-F238E27FC236}">
                <a16:creationId xmlns:a16="http://schemas.microsoft.com/office/drawing/2014/main" id="{093AC6AB-1AB7-488C-BD34-61474ACD4242}"/>
              </a:ext>
            </a:extLst>
          </p:cNvPr>
          <p:cNvSpPr>
            <a:spLocks noGrp="1"/>
          </p:cNvSpPr>
          <p:nvPr>
            <p:ph type="title"/>
          </p:nvPr>
        </p:nvSpPr>
        <p:spPr>
          <a:xfrm>
            <a:off x="0" y="3657600"/>
            <a:ext cx="12192000" cy="3200400"/>
          </a:xfrm>
        </p:spPr>
        <p:txBody>
          <a:bodyPr wrap="square" anchor="b">
            <a:normAutofit/>
          </a:bodyPr>
          <a:lstStyle/>
          <a:p>
            <a:r>
              <a:rPr lang="en-US" dirty="0"/>
              <a:t>Enumeration Types</a:t>
            </a:r>
            <a:endParaRPr lang="LID4096" dirty="0"/>
          </a:p>
        </p:txBody>
      </p:sp>
    </p:spTree>
    <p:extLst>
      <p:ext uri="{BB962C8B-B14F-4D97-AF65-F5344CB8AC3E}">
        <p14:creationId xmlns:p14="http://schemas.microsoft.com/office/powerpoint/2010/main" val="2483750018"/>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8497FAA-4763-4E2D-8190-FA38A7C62494}"/>
              </a:ext>
            </a:extLst>
          </p:cNvPr>
          <p:cNvSpPr>
            <a:spLocks noGrp="1"/>
          </p:cNvSpPr>
          <p:nvPr>
            <p:ph type="title"/>
          </p:nvPr>
        </p:nvSpPr>
        <p:spPr/>
        <p:txBody>
          <a:bodyPr/>
          <a:lstStyle/>
          <a:p>
            <a:r>
              <a:rPr lang="en-US" dirty="0"/>
              <a:t>Enumeration Types</a:t>
            </a:r>
            <a:endParaRPr lang="LID4096" dirty="0"/>
          </a:p>
        </p:txBody>
      </p:sp>
      <p:sp>
        <p:nvSpPr>
          <p:cNvPr id="5" name="Text Placeholder 4">
            <a:extLst>
              <a:ext uri="{FF2B5EF4-FFF2-40B4-BE49-F238E27FC236}">
                <a16:creationId xmlns:a16="http://schemas.microsoft.com/office/drawing/2014/main" id="{6C2D7E09-8A69-4C75-94F1-E5B22AB4DF91}"/>
              </a:ext>
            </a:extLst>
          </p:cNvPr>
          <p:cNvSpPr>
            <a:spLocks noGrp="1"/>
          </p:cNvSpPr>
          <p:nvPr>
            <p:ph type="body" sz="quarter" idx="12"/>
          </p:nvPr>
        </p:nvSpPr>
        <p:spPr/>
        <p:txBody>
          <a:bodyPr/>
          <a:lstStyle/>
          <a:p>
            <a:r>
              <a:rPr lang="en-US" dirty="0"/>
              <a:t>Demo</a:t>
            </a:r>
            <a:endParaRPr lang="LID4096" dirty="0"/>
          </a:p>
        </p:txBody>
      </p:sp>
      <p:sp>
        <p:nvSpPr>
          <p:cNvPr id="9" name="TextBox 8">
            <a:extLst>
              <a:ext uri="{FF2B5EF4-FFF2-40B4-BE49-F238E27FC236}">
                <a16:creationId xmlns:a16="http://schemas.microsoft.com/office/drawing/2014/main" id="{00D79396-802D-4C82-8B02-2F6748C253D3}"/>
              </a:ext>
            </a:extLst>
          </p:cNvPr>
          <p:cNvSpPr txBox="1"/>
          <p:nvPr/>
        </p:nvSpPr>
        <p:spPr>
          <a:xfrm>
            <a:off x="2743200" y="6289485"/>
            <a:ext cx="9220891" cy="363946"/>
          </a:xfrm>
          <a:prstGeom prst="rect">
            <a:avLst/>
          </a:prstGeom>
          <a:noFill/>
        </p:spPr>
        <p:txBody>
          <a:bodyPr wrap="square">
            <a:spAutoFit/>
          </a:bodyPr>
          <a:lstStyle/>
          <a:p>
            <a:pPr algn="r"/>
            <a:r>
              <a:rPr lang="en-US" dirty="0">
                <a:hlinkClick r:id="rId2"/>
              </a:rPr>
              <a:t>https://docs.microsoft.com/en-us/dotnet/csharp/language-reference/builtin-types/enum</a:t>
            </a:r>
            <a:r>
              <a:rPr lang="en-US" dirty="0"/>
              <a:t> </a:t>
            </a:r>
            <a:endParaRPr lang="LID4096" dirty="0"/>
          </a:p>
        </p:txBody>
      </p:sp>
    </p:spTree>
    <p:extLst>
      <p:ext uri="{BB962C8B-B14F-4D97-AF65-F5344CB8AC3E}">
        <p14:creationId xmlns:p14="http://schemas.microsoft.com/office/powerpoint/2010/main" val="336274495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Orangutan crossing its arms">
            <a:extLst>
              <a:ext uri="{FF2B5EF4-FFF2-40B4-BE49-F238E27FC236}">
                <a16:creationId xmlns:a16="http://schemas.microsoft.com/office/drawing/2014/main" id="{7A23E084-9985-445E-974E-2A2A6E387673}"/>
              </a:ext>
            </a:extLst>
          </p:cNvPr>
          <p:cNvPicPr>
            <a:picLocks noChangeAspect="1"/>
          </p:cNvPicPr>
          <p:nvPr/>
        </p:nvPicPr>
        <p:blipFill>
          <a:blip r:embed="rId2"/>
          <a:srcRect t="11561" b="11561"/>
          <a:stretch/>
        </p:blipFill>
        <p:spPr>
          <a:xfrm>
            <a:off x="20" y="10"/>
            <a:ext cx="12191980" cy="6857990"/>
          </a:xfrm>
          <a:prstGeom prst="rect">
            <a:avLst/>
          </a:prstGeom>
          <a:noFill/>
        </p:spPr>
      </p:pic>
      <p:sp>
        <p:nvSpPr>
          <p:cNvPr id="5" name="Title 4">
            <a:extLst>
              <a:ext uri="{FF2B5EF4-FFF2-40B4-BE49-F238E27FC236}">
                <a16:creationId xmlns:a16="http://schemas.microsoft.com/office/drawing/2014/main" id="{093AC6AB-1AB7-488C-BD34-61474ACD4242}"/>
              </a:ext>
            </a:extLst>
          </p:cNvPr>
          <p:cNvSpPr>
            <a:spLocks noGrp="1"/>
          </p:cNvSpPr>
          <p:nvPr>
            <p:ph type="title"/>
          </p:nvPr>
        </p:nvSpPr>
        <p:spPr>
          <a:xfrm>
            <a:off x="0" y="3657600"/>
            <a:ext cx="12192000" cy="3200400"/>
          </a:xfrm>
        </p:spPr>
        <p:txBody>
          <a:bodyPr wrap="square" anchor="b">
            <a:normAutofit/>
          </a:bodyPr>
          <a:lstStyle/>
          <a:p>
            <a:r>
              <a:rPr lang="en-US" dirty="0"/>
              <a:t>Regular Expressions</a:t>
            </a:r>
            <a:endParaRPr lang="LID4096" dirty="0"/>
          </a:p>
        </p:txBody>
      </p:sp>
    </p:spTree>
    <p:extLst>
      <p:ext uri="{BB962C8B-B14F-4D97-AF65-F5344CB8AC3E}">
        <p14:creationId xmlns:p14="http://schemas.microsoft.com/office/powerpoint/2010/main" val="4120221372"/>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5EB5D1-49F2-456E-9C8E-EB323807D15A}"/>
              </a:ext>
            </a:extLst>
          </p:cNvPr>
          <p:cNvSpPr>
            <a:spLocks noGrp="1"/>
          </p:cNvSpPr>
          <p:nvPr>
            <p:ph type="title"/>
          </p:nvPr>
        </p:nvSpPr>
        <p:spPr/>
        <p:txBody>
          <a:bodyPr/>
          <a:lstStyle/>
          <a:p>
            <a:r>
              <a:rPr lang="en-US" dirty="0"/>
              <a:t>Regular expressions 1</a:t>
            </a:r>
            <a:endParaRPr lang="LID4096" dirty="0"/>
          </a:p>
        </p:txBody>
      </p:sp>
      <p:graphicFrame>
        <p:nvGraphicFramePr>
          <p:cNvPr id="4" name="Group 2">
            <a:extLst>
              <a:ext uri="{FF2B5EF4-FFF2-40B4-BE49-F238E27FC236}">
                <a16:creationId xmlns:a16="http://schemas.microsoft.com/office/drawing/2014/main" id="{C5930DDC-84A5-4B88-9BD0-4B77435FD947}"/>
              </a:ext>
            </a:extLst>
          </p:cNvPr>
          <p:cNvGraphicFramePr>
            <a:graphicFrameLocks noGrp="1"/>
          </p:cNvGraphicFramePr>
          <p:nvPr/>
        </p:nvGraphicFramePr>
        <p:xfrm>
          <a:off x="2753564" y="1312886"/>
          <a:ext cx="6684872" cy="5245896"/>
        </p:xfrm>
        <a:graphic>
          <a:graphicData uri="http://schemas.openxmlformats.org/drawingml/2006/table">
            <a:tbl>
              <a:tblPr/>
              <a:tblGrid>
                <a:gridCol w="784380">
                  <a:extLst>
                    <a:ext uri="{9D8B030D-6E8A-4147-A177-3AD203B41FA5}">
                      <a16:colId xmlns:a16="http://schemas.microsoft.com/office/drawing/2014/main" val="1124367644"/>
                    </a:ext>
                  </a:extLst>
                </a:gridCol>
                <a:gridCol w="5900492">
                  <a:extLst>
                    <a:ext uri="{9D8B030D-6E8A-4147-A177-3AD203B41FA5}">
                      <a16:colId xmlns:a16="http://schemas.microsoft.com/office/drawing/2014/main" val="157934860"/>
                    </a:ext>
                  </a:extLst>
                </a:gridCol>
              </a:tblGrid>
              <a:tr h="437158">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1700" b="0" i="0" u="none" strike="noStrike" cap="none" normalizeH="0" baseline="0" dirty="0">
                          <a:ln>
                            <a:noFill/>
                          </a:ln>
                          <a:solidFill>
                            <a:schemeClr val="tx1"/>
                          </a:solidFill>
                          <a:effectLst/>
                          <a:latin typeface="Consolas" panose="020B0609020204030204" pitchFamily="49" charset="0"/>
                          <a:ea typeface="Courier" charset="0"/>
                          <a:cs typeface="Consolas" panose="020B0609020204030204" pitchFamily="49" charset="0"/>
                          <a:sym typeface="Courier" charset="0"/>
                        </a:rPr>
                        <a:t>*</a:t>
                      </a:r>
                    </a:p>
                  </a:txBody>
                  <a:tcPr marL="36430" marR="36430" marT="36430" marB="3643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1700" b="0" i="0" u="none" strike="noStrike" cap="none" normalizeH="0" baseline="0" dirty="0">
                          <a:ln>
                            <a:noFill/>
                          </a:ln>
                          <a:solidFill>
                            <a:schemeClr val="tx1"/>
                          </a:solidFill>
                          <a:effectLst/>
                          <a:latin typeface="+mj-lt"/>
                          <a:ea typeface="Courier" charset="0"/>
                          <a:cs typeface="Courier" charset="0"/>
                          <a:sym typeface="Courier" charset="0"/>
                        </a:rPr>
                        <a:t>Zero or more times the previous character</a:t>
                      </a:r>
                    </a:p>
                  </a:txBody>
                  <a:tcPr marL="36430" marR="36430" marT="36430" marB="3643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378179834"/>
                  </a:ext>
                </a:extLst>
              </a:tr>
              <a:tr h="437158">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1700" b="0" i="0" u="none" strike="noStrike" cap="none" normalizeH="0" baseline="0" dirty="0">
                          <a:ln>
                            <a:noFill/>
                          </a:ln>
                          <a:solidFill>
                            <a:schemeClr val="tx1"/>
                          </a:solidFill>
                          <a:effectLst/>
                          <a:latin typeface="Consolas" panose="020B0609020204030204" pitchFamily="49" charset="0"/>
                          <a:ea typeface="Courier" charset="0"/>
                          <a:cs typeface="Consolas" panose="020B0609020204030204" pitchFamily="49" charset="0"/>
                          <a:sym typeface="Courier" charset="0"/>
                        </a:rPr>
                        <a:t>+</a:t>
                      </a:r>
                    </a:p>
                  </a:txBody>
                  <a:tcPr marL="36430" marR="36430" marT="36430" marB="3643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1700" b="0" i="0" u="none" strike="noStrike" cap="none" normalizeH="0" baseline="0">
                          <a:ln>
                            <a:noFill/>
                          </a:ln>
                          <a:solidFill>
                            <a:schemeClr val="tx1"/>
                          </a:solidFill>
                          <a:effectLst/>
                          <a:latin typeface="+mj-lt"/>
                          <a:ea typeface="Courier" charset="0"/>
                          <a:cs typeface="Courier" charset="0"/>
                          <a:sym typeface="Courier" charset="0"/>
                        </a:rPr>
                        <a:t>Once or more times the previous character</a:t>
                      </a:r>
                    </a:p>
                  </a:txBody>
                  <a:tcPr marL="36430" marR="36430" marT="36430" marB="3643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936917372"/>
                  </a:ext>
                </a:extLst>
              </a:tr>
              <a:tr h="437158">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1700" b="0" i="0" u="none" strike="noStrike" cap="none" normalizeH="0" baseline="0">
                          <a:ln>
                            <a:noFill/>
                          </a:ln>
                          <a:solidFill>
                            <a:schemeClr val="tx1"/>
                          </a:solidFill>
                          <a:effectLst/>
                          <a:latin typeface="Consolas" panose="020B0609020204030204" pitchFamily="49" charset="0"/>
                          <a:ea typeface="Courier" charset="0"/>
                          <a:cs typeface="Consolas" panose="020B0609020204030204" pitchFamily="49" charset="0"/>
                          <a:sym typeface="Courier" charset="0"/>
                        </a:rPr>
                        <a:t>?</a:t>
                      </a:r>
                    </a:p>
                  </a:txBody>
                  <a:tcPr marL="36430" marR="36430" marT="36430" marB="3643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1700" b="0" i="0" u="none" strike="noStrike" cap="none" normalizeH="0" baseline="0" dirty="0">
                          <a:ln>
                            <a:noFill/>
                          </a:ln>
                          <a:solidFill>
                            <a:schemeClr val="tx1"/>
                          </a:solidFill>
                          <a:effectLst/>
                          <a:latin typeface="+mj-lt"/>
                          <a:ea typeface="Courier" charset="0"/>
                          <a:cs typeface="Courier" charset="0"/>
                          <a:sym typeface="Courier" charset="0"/>
                        </a:rPr>
                        <a:t>Zero or one time the previous character</a:t>
                      </a:r>
                    </a:p>
                  </a:txBody>
                  <a:tcPr marL="36430" marR="36430" marT="36430" marB="3643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579018169"/>
                  </a:ext>
                </a:extLst>
              </a:tr>
              <a:tr h="437158">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1700" b="0" i="0" u="none" strike="noStrike" cap="none" normalizeH="0" baseline="0" dirty="0">
                          <a:ln>
                            <a:noFill/>
                          </a:ln>
                          <a:solidFill>
                            <a:schemeClr val="tx1"/>
                          </a:solidFill>
                          <a:effectLst/>
                          <a:latin typeface="Consolas" panose="020B0609020204030204" pitchFamily="49" charset="0"/>
                          <a:ea typeface="Courier" charset="0"/>
                          <a:cs typeface="Consolas" panose="020B0609020204030204" pitchFamily="49" charset="0"/>
                          <a:sym typeface="Courier" charset="0"/>
                        </a:rPr>
                        <a:t>.</a:t>
                      </a:r>
                    </a:p>
                  </a:txBody>
                  <a:tcPr marL="36430" marR="36430" marT="36430" marB="3643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1700" b="0" i="0" u="none" strike="noStrike" cap="none" normalizeH="0" baseline="0">
                          <a:ln>
                            <a:noFill/>
                          </a:ln>
                          <a:solidFill>
                            <a:schemeClr val="tx1"/>
                          </a:solidFill>
                          <a:effectLst/>
                          <a:latin typeface="+mj-lt"/>
                          <a:ea typeface="Courier" charset="0"/>
                          <a:cs typeface="Courier" charset="0"/>
                          <a:sym typeface="Courier" charset="0"/>
                        </a:rPr>
                        <a:t>Any single character (not \n)</a:t>
                      </a:r>
                    </a:p>
                  </a:txBody>
                  <a:tcPr marL="36430" marR="36430" marT="36430" marB="3643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988806897"/>
                  </a:ext>
                </a:extLst>
              </a:tr>
              <a:tr h="437158">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1700" b="0" i="0" u="none" strike="noStrike" cap="none" normalizeH="0" baseline="0">
                          <a:ln>
                            <a:noFill/>
                          </a:ln>
                          <a:solidFill>
                            <a:schemeClr val="tx1"/>
                          </a:solidFill>
                          <a:effectLst/>
                          <a:latin typeface="Consolas" panose="020B0609020204030204" pitchFamily="49" charset="0"/>
                          <a:ea typeface="Courier" charset="0"/>
                          <a:cs typeface="Consolas" panose="020B0609020204030204" pitchFamily="49" charset="0"/>
                          <a:sym typeface="Courier" charset="0"/>
                        </a:rPr>
                        <a:t>\s</a:t>
                      </a:r>
                    </a:p>
                  </a:txBody>
                  <a:tcPr marL="36430" marR="36430" marT="36430" marB="3643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1700" b="0" i="0" u="none" strike="noStrike" cap="none" normalizeH="0" baseline="0">
                          <a:ln>
                            <a:noFill/>
                          </a:ln>
                          <a:solidFill>
                            <a:schemeClr val="tx1"/>
                          </a:solidFill>
                          <a:effectLst/>
                          <a:latin typeface="+mj-lt"/>
                          <a:ea typeface="Courier" charset="0"/>
                          <a:cs typeface="Courier" charset="0"/>
                          <a:sym typeface="Courier" charset="0"/>
                        </a:rPr>
                        <a:t>Any whitespace character (e.g. tab)</a:t>
                      </a:r>
                    </a:p>
                  </a:txBody>
                  <a:tcPr marL="36430" marR="36430" marT="36430" marB="3643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310906646"/>
                  </a:ext>
                </a:extLst>
              </a:tr>
              <a:tr h="437158">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1700" b="0" i="0" u="none" strike="noStrike" cap="none" normalizeH="0" baseline="0">
                          <a:ln>
                            <a:noFill/>
                          </a:ln>
                          <a:solidFill>
                            <a:schemeClr val="tx1"/>
                          </a:solidFill>
                          <a:effectLst/>
                          <a:latin typeface="Consolas" panose="020B0609020204030204" pitchFamily="49" charset="0"/>
                          <a:ea typeface="Courier" charset="0"/>
                          <a:cs typeface="Consolas" panose="020B0609020204030204" pitchFamily="49" charset="0"/>
                          <a:sym typeface="Courier" charset="0"/>
                        </a:rPr>
                        <a:t>\S</a:t>
                      </a:r>
                    </a:p>
                  </a:txBody>
                  <a:tcPr marL="36430" marR="36430" marT="36430" marB="3643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1700" b="0" i="0" u="none" strike="noStrike" cap="none" normalizeH="0" baseline="0">
                          <a:ln>
                            <a:noFill/>
                          </a:ln>
                          <a:solidFill>
                            <a:schemeClr val="tx1"/>
                          </a:solidFill>
                          <a:effectLst/>
                          <a:latin typeface="+mj-lt"/>
                          <a:ea typeface="Courier" charset="0"/>
                          <a:cs typeface="Courier" charset="0"/>
                          <a:sym typeface="Courier" charset="0"/>
                        </a:rPr>
                        <a:t>Any non-whitespace character</a:t>
                      </a:r>
                    </a:p>
                  </a:txBody>
                  <a:tcPr marL="36430" marR="36430" marT="36430" marB="3643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9961167"/>
                  </a:ext>
                </a:extLst>
              </a:tr>
              <a:tr h="437158">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1700" b="0" i="0" u="none" strike="noStrike" cap="none" normalizeH="0" baseline="0">
                          <a:ln>
                            <a:noFill/>
                          </a:ln>
                          <a:solidFill>
                            <a:schemeClr val="tx1"/>
                          </a:solidFill>
                          <a:effectLst/>
                          <a:latin typeface="Consolas" panose="020B0609020204030204" pitchFamily="49" charset="0"/>
                          <a:ea typeface="Courier" charset="0"/>
                          <a:cs typeface="Consolas" panose="020B0609020204030204" pitchFamily="49" charset="0"/>
                          <a:sym typeface="Courier" charset="0"/>
                        </a:rPr>
                        <a:t>\b</a:t>
                      </a:r>
                    </a:p>
                  </a:txBody>
                  <a:tcPr marL="36430" marR="36430" marT="36430" marB="3643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1700" b="0" i="0" u="none" strike="noStrike" cap="none" normalizeH="0" baseline="0">
                          <a:ln>
                            <a:noFill/>
                          </a:ln>
                          <a:solidFill>
                            <a:schemeClr val="tx1"/>
                          </a:solidFill>
                          <a:effectLst/>
                          <a:latin typeface="+mj-lt"/>
                          <a:ea typeface="Courier" charset="0"/>
                          <a:cs typeface="Courier" charset="0"/>
                          <a:sym typeface="Courier" charset="0"/>
                        </a:rPr>
                        <a:t>Word boundary</a:t>
                      </a:r>
                    </a:p>
                  </a:txBody>
                  <a:tcPr marL="36430" marR="36430" marT="36430" marB="3643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508114862"/>
                  </a:ext>
                </a:extLst>
              </a:tr>
              <a:tr h="437158">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1700" b="0" i="0" u="none" strike="noStrike" cap="none" normalizeH="0" baseline="0">
                          <a:ln>
                            <a:noFill/>
                          </a:ln>
                          <a:solidFill>
                            <a:schemeClr val="tx1"/>
                          </a:solidFill>
                          <a:effectLst/>
                          <a:latin typeface="Consolas" panose="020B0609020204030204" pitchFamily="49" charset="0"/>
                          <a:ea typeface="Courier" charset="0"/>
                          <a:cs typeface="Consolas" panose="020B0609020204030204" pitchFamily="49" charset="0"/>
                          <a:sym typeface="Courier" charset="0"/>
                        </a:rPr>
                        <a:t>\B</a:t>
                      </a:r>
                    </a:p>
                  </a:txBody>
                  <a:tcPr marL="36430" marR="36430" marT="36430" marB="3643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1700" b="0" i="0" u="none" strike="noStrike" cap="none" normalizeH="0" baseline="0" dirty="0">
                          <a:ln>
                            <a:noFill/>
                          </a:ln>
                          <a:solidFill>
                            <a:schemeClr val="tx1"/>
                          </a:solidFill>
                          <a:effectLst/>
                          <a:latin typeface="+mj-lt"/>
                          <a:ea typeface="Courier" charset="0"/>
                          <a:cs typeface="Courier" charset="0"/>
                          <a:sym typeface="Courier" charset="0"/>
                        </a:rPr>
                        <a:t>Any non-word boundary position</a:t>
                      </a:r>
                    </a:p>
                  </a:txBody>
                  <a:tcPr marL="36430" marR="36430" marT="36430" marB="3643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543545119"/>
                  </a:ext>
                </a:extLst>
              </a:tr>
              <a:tr h="437158">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1700" b="0" i="0" u="none" strike="noStrike" cap="none" normalizeH="0" baseline="0" dirty="0">
                          <a:ln>
                            <a:noFill/>
                          </a:ln>
                          <a:solidFill>
                            <a:schemeClr val="tx1"/>
                          </a:solidFill>
                          <a:effectLst/>
                          <a:latin typeface="Consolas" panose="020B0609020204030204" pitchFamily="49" charset="0"/>
                          <a:ea typeface="Courier" charset="0"/>
                          <a:cs typeface="Consolas" panose="020B0609020204030204" pitchFamily="49" charset="0"/>
                          <a:sym typeface="Courier" charset="0"/>
                        </a:rPr>
                        <a:t>\w</a:t>
                      </a:r>
                    </a:p>
                  </a:txBody>
                  <a:tcPr marL="36430" marR="36430" marT="36430" marB="3643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1700" b="0" i="0" u="none" strike="noStrike" cap="none" normalizeH="0" baseline="0" dirty="0">
                          <a:ln>
                            <a:noFill/>
                          </a:ln>
                          <a:solidFill>
                            <a:schemeClr val="tx1"/>
                          </a:solidFill>
                          <a:effectLst/>
                          <a:latin typeface="+mj-lt"/>
                          <a:ea typeface="Courier" charset="0"/>
                          <a:cs typeface="Courier" charset="0"/>
                          <a:sym typeface="Courier" charset="0"/>
                        </a:rPr>
                        <a:t>Any word character (a-z, A-Z, 0-9)</a:t>
                      </a:r>
                    </a:p>
                  </a:txBody>
                  <a:tcPr marL="36430" marR="36430" marT="36430" marB="3643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588464510"/>
                  </a:ext>
                </a:extLst>
              </a:tr>
              <a:tr h="437158">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1700" b="0" i="0" u="none" strike="noStrike" cap="none" normalizeH="0" baseline="0" dirty="0">
                          <a:ln>
                            <a:noFill/>
                          </a:ln>
                          <a:solidFill>
                            <a:schemeClr val="tx1"/>
                          </a:solidFill>
                          <a:effectLst/>
                          <a:latin typeface="Consolas" panose="020B0609020204030204" pitchFamily="49" charset="0"/>
                          <a:ea typeface="Courier" charset="0"/>
                          <a:cs typeface="Consolas" panose="020B0609020204030204" pitchFamily="49" charset="0"/>
                          <a:sym typeface="Courier" charset="0"/>
                        </a:rPr>
                        <a:t>\W</a:t>
                      </a:r>
                    </a:p>
                  </a:txBody>
                  <a:tcPr marL="36430" marR="36430" marT="36430" marB="3643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1700" b="0" i="0" u="none" strike="noStrike" cap="none" normalizeH="0" baseline="0" dirty="0">
                          <a:ln>
                            <a:noFill/>
                          </a:ln>
                          <a:solidFill>
                            <a:schemeClr val="tx1"/>
                          </a:solidFill>
                          <a:effectLst/>
                          <a:latin typeface="+mj-lt"/>
                          <a:ea typeface="Courier" charset="0"/>
                          <a:cs typeface="Courier" charset="0"/>
                          <a:sym typeface="Courier" charset="0"/>
                        </a:rPr>
                        <a:t>Any non-word character</a:t>
                      </a:r>
                    </a:p>
                  </a:txBody>
                  <a:tcPr marL="36430" marR="36430" marT="36430" marB="3643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500429973"/>
                  </a:ext>
                </a:extLst>
              </a:tr>
              <a:tr h="437158">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1700" b="0" i="0" u="none" strike="noStrike" cap="none" normalizeH="0" baseline="0">
                          <a:ln>
                            <a:noFill/>
                          </a:ln>
                          <a:solidFill>
                            <a:schemeClr val="tx1"/>
                          </a:solidFill>
                          <a:effectLst/>
                          <a:latin typeface="Consolas" panose="020B0609020204030204" pitchFamily="49" charset="0"/>
                          <a:ea typeface="Courier" charset="0"/>
                          <a:cs typeface="Consolas" panose="020B0609020204030204" pitchFamily="49" charset="0"/>
                          <a:sym typeface="Courier" charset="0"/>
                        </a:rPr>
                        <a:t>^</a:t>
                      </a:r>
                    </a:p>
                  </a:txBody>
                  <a:tcPr marL="36430" marR="36430" marT="36430" marB="3643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1700" b="0" i="0" u="none" strike="noStrike" cap="none" normalizeH="0" baseline="0">
                          <a:ln>
                            <a:noFill/>
                          </a:ln>
                          <a:solidFill>
                            <a:schemeClr val="tx1"/>
                          </a:solidFill>
                          <a:effectLst/>
                          <a:latin typeface="+mj-lt"/>
                          <a:ea typeface="Courier" charset="0"/>
                          <a:cs typeface="Courier" charset="0"/>
                          <a:sym typeface="Courier" charset="0"/>
                        </a:rPr>
                        <a:t>Start of the input text</a:t>
                      </a:r>
                    </a:p>
                  </a:txBody>
                  <a:tcPr marL="36430" marR="36430" marT="36430" marB="3643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052579565"/>
                  </a:ext>
                </a:extLst>
              </a:tr>
              <a:tr h="437158">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1700" b="0" i="0" u="none" strike="noStrike" cap="none" normalizeH="0" baseline="0" dirty="0">
                          <a:ln>
                            <a:noFill/>
                          </a:ln>
                          <a:solidFill>
                            <a:schemeClr val="tx1"/>
                          </a:solidFill>
                          <a:effectLst/>
                          <a:latin typeface="Consolas" panose="020B0609020204030204" pitchFamily="49" charset="0"/>
                          <a:ea typeface="Courier" charset="0"/>
                          <a:cs typeface="Consolas" panose="020B0609020204030204" pitchFamily="49" charset="0"/>
                          <a:sym typeface="Courier" charset="0"/>
                        </a:rPr>
                        <a:t>$</a:t>
                      </a:r>
                    </a:p>
                  </a:txBody>
                  <a:tcPr marL="36430" marR="36430" marT="36430" marB="3643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1700" b="0" i="0" u="none" strike="noStrike" cap="none" normalizeH="0" baseline="0" dirty="0">
                          <a:ln>
                            <a:noFill/>
                          </a:ln>
                          <a:solidFill>
                            <a:schemeClr val="tx1"/>
                          </a:solidFill>
                          <a:effectLst/>
                          <a:latin typeface="+mj-lt"/>
                          <a:ea typeface="Courier" charset="0"/>
                          <a:cs typeface="Courier" charset="0"/>
                          <a:sym typeface="Courier" charset="0"/>
                        </a:rPr>
                        <a:t>End of the input text</a:t>
                      </a:r>
                    </a:p>
                  </a:txBody>
                  <a:tcPr marL="36430" marR="36430" marT="36430" marB="3643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29132042"/>
                  </a:ext>
                </a:extLst>
              </a:tr>
            </a:tbl>
          </a:graphicData>
        </a:graphic>
      </p:graphicFrame>
    </p:spTree>
    <p:extLst>
      <p:ext uri="{BB962C8B-B14F-4D97-AF65-F5344CB8AC3E}">
        <p14:creationId xmlns:p14="http://schemas.microsoft.com/office/powerpoint/2010/main" val="166243684"/>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5EB5D1-49F2-456E-9C8E-EB323807D15A}"/>
              </a:ext>
            </a:extLst>
          </p:cNvPr>
          <p:cNvSpPr>
            <a:spLocks noGrp="1"/>
          </p:cNvSpPr>
          <p:nvPr>
            <p:ph type="title"/>
          </p:nvPr>
        </p:nvSpPr>
        <p:spPr/>
        <p:txBody>
          <a:bodyPr/>
          <a:lstStyle/>
          <a:p>
            <a:r>
              <a:rPr lang="en-US" dirty="0"/>
              <a:t>Regular expressions 2</a:t>
            </a:r>
            <a:endParaRPr lang="LID4096" dirty="0"/>
          </a:p>
        </p:txBody>
      </p:sp>
      <p:graphicFrame>
        <p:nvGraphicFramePr>
          <p:cNvPr id="3" name="Group 3">
            <a:extLst>
              <a:ext uri="{FF2B5EF4-FFF2-40B4-BE49-F238E27FC236}">
                <a16:creationId xmlns:a16="http://schemas.microsoft.com/office/drawing/2014/main" id="{CA1C2102-60D5-40A7-8EA8-BBA129FA1FF9}"/>
              </a:ext>
            </a:extLst>
          </p:cNvPr>
          <p:cNvGraphicFramePr>
            <a:graphicFrameLocks noGrp="1"/>
          </p:cNvGraphicFramePr>
          <p:nvPr/>
        </p:nvGraphicFramePr>
        <p:xfrm>
          <a:off x="2447895" y="1622764"/>
          <a:ext cx="7296209" cy="4398900"/>
        </p:xfrm>
        <a:graphic>
          <a:graphicData uri="http://schemas.openxmlformats.org/drawingml/2006/table">
            <a:tbl>
              <a:tblPr/>
              <a:tblGrid>
                <a:gridCol w="3109057">
                  <a:extLst>
                    <a:ext uri="{9D8B030D-6E8A-4147-A177-3AD203B41FA5}">
                      <a16:colId xmlns:a16="http://schemas.microsoft.com/office/drawing/2014/main" val="1342599459"/>
                    </a:ext>
                  </a:extLst>
                </a:gridCol>
                <a:gridCol w="4187152">
                  <a:extLst>
                    <a:ext uri="{9D8B030D-6E8A-4147-A177-3AD203B41FA5}">
                      <a16:colId xmlns:a16="http://schemas.microsoft.com/office/drawing/2014/main" val="2412888391"/>
                    </a:ext>
                  </a:extLst>
                </a:gridCol>
              </a:tblGrid>
              <a:tr h="733150">
                <a:tc>
                  <a:txBody>
                    <a:bodyPr/>
                    <a:lstStyle/>
                    <a:p>
                      <a:pPr marL="0" marR="0" lvl="0" indent="0" algn="l"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1700" b="0" i="0" u="none" strike="noStrike" cap="none" normalizeH="0" baseline="0" dirty="0">
                          <a:ln>
                            <a:noFill/>
                          </a:ln>
                          <a:solidFill>
                            <a:schemeClr val="tx1"/>
                          </a:solidFill>
                          <a:effectLst/>
                          <a:latin typeface="Consolas" panose="020B0609020204030204" pitchFamily="49" charset="0"/>
                          <a:ea typeface="Courier" charset="0"/>
                          <a:cs typeface="Consolas" panose="020B0609020204030204" pitchFamily="49" charset="0"/>
                          <a:sym typeface="Courier" charset="0"/>
                        </a:rPr>
                        <a:t>[1c]</a:t>
                      </a:r>
                    </a:p>
                  </a:txBody>
                  <a:tcPr marL="91075" marR="91075" marT="91075" marB="91075"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1700" b="0" i="0" u="none" strike="noStrike" cap="none" normalizeH="0" baseline="0">
                          <a:ln>
                            <a:noFill/>
                          </a:ln>
                          <a:solidFill>
                            <a:schemeClr val="tx1"/>
                          </a:solidFill>
                          <a:effectLst/>
                          <a:latin typeface="+mj-lt"/>
                          <a:ea typeface="Courier" charset="0"/>
                          <a:cs typeface="Courier" charset="0"/>
                          <a:sym typeface="Courier" charset="0"/>
                        </a:rPr>
                        <a:t>matches character ‘1’ or ‘c’</a:t>
                      </a:r>
                    </a:p>
                  </a:txBody>
                  <a:tcPr marL="91075" marR="91075" marT="91075" marB="91075"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943499546"/>
                  </a:ext>
                </a:extLst>
              </a:tr>
              <a:tr h="733150">
                <a:tc>
                  <a:txBody>
                    <a:bodyPr/>
                    <a:lstStyle/>
                    <a:p>
                      <a:pPr marL="0" marR="0" lvl="0" indent="0" algn="l"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1700" b="0" i="0" u="none" strike="noStrike" cap="none" normalizeH="0" baseline="0">
                          <a:ln>
                            <a:noFill/>
                          </a:ln>
                          <a:solidFill>
                            <a:schemeClr val="tx1"/>
                          </a:solidFill>
                          <a:effectLst/>
                          <a:latin typeface="Consolas" panose="020B0609020204030204" pitchFamily="49" charset="0"/>
                          <a:ea typeface="Courier" charset="0"/>
                          <a:cs typeface="Consolas" panose="020B0609020204030204" pitchFamily="49" charset="0"/>
                          <a:sym typeface="Courier" charset="0"/>
                        </a:rPr>
                        <a:t>[a-z]</a:t>
                      </a:r>
                    </a:p>
                  </a:txBody>
                  <a:tcPr marL="91075" marR="91075" marT="91075" marB="91075"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1700" b="0" i="0" u="none" strike="noStrike" cap="none" normalizeH="0" baseline="0" dirty="0">
                          <a:ln>
                            <a:noFill/>
                          </a:ln>
                          <a:solidFill>
                            <a:schemeClr val="tx1"/>
                          </a:solidFill>
                          <a:effectLst/>
                          <a:latin typeface="+mj-lt"/>
                          <a:ea typeface="Courier" charset="0"/>
                          <a:cs typeface="Courier" charset="0"/>
                          <a:sym typeface="Courier" charset="0"/>
                        </a:rPr>
                        <a:t>matches all lower-case letters</a:t>
                      </a:r>
                    </a:p>
                  </a:txBody>
                  <a:tcPr marL="91075" marR="91075" marT="91075" marB="91075"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591676565"/>
                  </a:ext>
                </a:extLst>
              </a:tr>
              <a:tr h="733150">
                <a:tc>
                  <a:txBody>
                    <a:bodyPr/>
                    <a:lstStyle/>
                    <a:p>
                      <a:pPr marL="0" marR="0" lvl="0" indent="0" algn="l"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1700" b="0" i="0" u="none" strike="noStrike" cap="none" normalizeH="0" baseline="0" dirty="0">
                          <a:ln>
                            <a:noFill/>
                          </a:ln>
                          <a:solidFill>
                            <a:schemeClr val="tx1"/>
                          </a:solidFill>
                          <a:effectLst/>
                          <a:latin typeface="Consolas" panose="020B0609020204030204" pitchFamily="49" charset="0"/>
                          <a:ea typeface="Courier" charset="0"/>
                          <a:cs typeface="Consolas" panose="020B0609020204030204" pitchFamily="49" charset="0"/>
                          <a:sym typeface="Courier" charset="0"/>
                        </a:rPr>
                        <a:t>[a-</a:t>
                      </a:r>
                      <a:r>
                        <a:rPr kumimoji="0" lang="en-US" sz="1700" b="0" i="0" u="none" strike="noStrike" cap="none" normalizeH="0" baseline="0" dirty="0" err="1">
                          <a:ln>
                            <a:noFill/>
                          </a:ln>
                          <a:solidFill>
                            <a:schemeClr val="tx1"/>
                          </a:solidFill>
                          <a:effectLst/>
                          <a:latin typeface="Consolas" panose="020B0609020204030204" pitchFamily="49" charset="0"/>
                          <a:ea typeface="Courier" charset="0"/>
                          <a:cs typeface="Consolas" panose="020B0609020204030204" pitchFamily="49" charset="0"/>
                          <a:sym typeface="Courier" charset="0"/>
                        </a:rPr>
                        <a:t>zA</a:t>
                      </a:r>
                      <a:r>
                        <a:rPr kumimoji="0" lang="en-US" sz="1700" b="0" i="0" u="none" strike="noStrike" cap="none" normalizeH="0" baseline="0" dirty="0">
                          <a:ln>
                            <a:noFill/>
                          </a:ln>
                          <a:solidFill>
                            <a:schemeClr val="tx1"/>
                          </a:solidFill>
                          <a:effectLst/>
                          <a:latin typeface="Consolas" panose="020B0609020204030204" pitchFamily="49" charset="0"/>
                          <a:ea typeface="Courier" charset="0"/>
                          <a:cs typeface="Consolas" panose="020B0609020204030204" pitchFamily="49" charset="0"/>
                          <a:sym typeface="Courier" charset="0"/>
                        </a:rPr>
                        <a:t>-Z]</a:t>
                      </a:r>
                    </a:p>
                  </a:txBody>
                  <a:tcPr marL="91075" marR="91075" marT="91075" marB="91075"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1700" b="0" i="0" u="none" strike="noStrike" cap="none" normalizeH="0" baseline="0" dirty="0">
                          <a:ln>
                            <a:noFill/>
                          </a:ln>
                          <a:solidFill>
                            <a:schemeClr val="tx1"/>
                          </a:solidFill>
                          <a:effectLst/>
                          <a:latin typeface="+mj-lt"/>
                          <a:ea typeface="Courier" charset="0"/>
                          <a:cs typeface="Courier" charset="0"/>
                          <a:sym typeface="Courier" charset="0"/>
                        </a:rPr>
                        <a:t>matches all letters</a:t>
                      </a:r>
                    </a:p>
                  </a:txBody>
                  <a:tcPr marL="91075" marR="91075" marT="91075" marB="91075"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87894587"/>
                  </a:ext>
                </a:extLst>
              </a:tr>
              <a:tr h="733150">
                <a:tc>
                  <a:txBody>
                    <a:bodyPr/>
                    <a:lstStyle/>
                    <a:p>
                      <a:pPr marL="0" marR="0" lvl="0" indent="0" algn="l"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1700" b="0" i="0" u="none" strike="noStrike" cap="none" normalizeH="0" baseline="0" dirty="0">
                          <a:ln>
                            <a:noFill/>
                          </a:ln>
                          <a:solidFill>
                            <a:schemeClr val="tx1"/>
                          </a:solidFill>
                          <a:effectLst/>
                          <a:latin typeface="Consolas" panose="020B0609020204030204" pitchFamily="49" charset="0"/>
                          <a:ea typeface="Courier" charset="0"/>
                          <a:cs typeface="Consolas" panose="020B0609020204030204" pitchFamily="49" charset="0"/>
                          <a:sym typeface="Courier" charset="0"/>
                        </a:rPr>
                        <a:t>[0-9]+</a:t>
                      </a:r>
                    </a:p>
                  </a:txBody>
                  <a:tcPr marL="91075" marR="91075" marT="91075" marB="91075"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1700" b="0" i="0" u="none" strike="noStrike" cap="none" normalizeH="0" baseline="0" dirty="0">
                          <a:ln>
                            <a:noFill/>
                          </a:ln>
                          <a:solidFill>
                            <a:schemeClr val="tx1"/>
                          </a:solidFill>
                          <a:effectLst/>
                          <a:latin typeface="+mj-lt"/>
                          <a:ea typeface="Courier" charset="0"/>
                          <a:cs typeface="Courier" charset="0"/>
                          <a:sym typeface="Courier" charset="0"/>
                        </a:rPr>
                        <a:t>matches integer numbers</a:t>
                      </a:r>
                    </a:p>
                  </a:txBody>
                  <a:tcPr marL="91075" marR="91075" marT="91075" marB="91075"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714855990"/>
                  </a:ext>
                </a:extLst>
              </a:tr>
              <a:tr h="733150">
                <a:tc>
                  <a:txBody>
                    <a:bodyPr/>
                    <a:lstStyle/>
                    <a:p>
                      <a:pPr marL="0" marR="0" lvl="0" indent="0" algn="l"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1700" b="0" i="0" u="none" strike="noStrike" cap="none" normalizeH="0" baseline="0">
                          <a:ln>
                            <a:noFill/>
                          </a:ln>
                          <a:solidFill>
                            <a:schemeClr val="tx1"/>
                          </a:solidFill>
                          <a:effectLst/>
                          <a:latin typeface="Consolas" panose="020B0609020204030204" pitchFamily="49" charset="0"/>
                          <a:ea typeface="Courier" charset="0"/>
                          <a:cs typeface="Consolas" panose="020B0609020204030204" pitchFamily="49" charset="0"/>
                          <a:sym typeface="Courier" charset="0"/>
                        </a:rPr>
                        <a:t>[0-9]+\.[0-9]+</a:t>
                      </a:r>
                    </a:p>
                  </a:txBody>
                  <a:tcPr marL="91075" marR="91075" marT="91075" marB="91075"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1700" b="0" i="0" u="none" strike="noStrike" cap="none" normalizeH="0" baseline="0" dirty="0">
                          <a:ln>
                            <a:noFill/>
                          </a:ln>
                          <a:solidFill>
                            <a:schemeClr val="tx1"/>
                          </a:solidFill>
                          <a:effectLst/>
                          <a:latin typeface="+mj-lt"/>
                          <a:ea typeface="Courier" charset="0"/>
                          <a:cs typeface="Courier" charset="0"/>
                          <a:sym typeface="Courier" charset="0"/>
                        </a:rPr>
                        <a:t>matches a floating point</a:t>
                      </a:r>
                    </a:p>
                  </a:txBody>
                  <a:tcPr marL="91075" marR="91075" marT="91075" marB="91075"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600737158"/>
                  </a:ext>
                </a:extLst>
              </a:tr>
              <a:tr h="733150">
                <a:tc>
                  <a:txBody>
                    <a:bodyPr/>
                    <a:lstStyle/>
                    <a:p>
                      <a:pPr marL="0" marR="0" lvl="0" indent="0" algn="l"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1700" b="0" i="0" u="none" strike="noStrike" cap="none" normalizeH="0" baseline="0" dirty="0">
                          <a:ln>
                            <a:noFill/>
                          </a:ln>
                          <a:solidFill>
                            <a:schemeClr val="tx1"/>
                          </a:solidFill>
                          <a:effectLst/>
                          <a:latin typeface="Consolas" panose="020B0609020204030204" pitchFamily="49" charset="0"/>
                          <a:ea typeface="Courier" charset="0"/>
                          <a:cs typeface="Consolas" panose="020B0609020204030204" pitchFamily="49" charset="0"/>
                          <a:sym typeface="Courier" charset="0"/>
                        </a:rPr>
                        <a:t>[0-2][0-9]:[0-5][0-9]</a:t>
                      </a:r>
                    </a:p>
                  </a:txBody>
                  <a:tcPr marL="91075" marR="91075" marT="91075" marB="91075"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1700" b="0" i="0" u="none" strike="noStrike" cap="none" normalizeH="0" baseline="0" dirty="0">
                          <a:ln>
                            <a:noFill/>
                          </a:ln>
                          <a:solidFill>
                            <a:schemeClr val="tx1"/>
                          </a:solidFill>
                          <a:effectLst/>
                          <a:latin typeface="+mj-lt"/>
                          <a:ea typeface="Courier" charset="0"/>
                          <a:cs typeface="Courier" charset="0"/>
                          <a:sym typeface="Courier" charset="0"/>
                        </a:rPr>
                        <a:t>matches a time e.g. 12:34</a:t>
                      </a:r>
                    </a:p>
                  </a:txBody>
                  <a:tcPr marL="91075" marR="91075" marT="91075" marB="91075"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705021187"/>
                  </a:ext>
                </a:extLst>
              </a:tr>
            </a:tbl>
          </a:graphicData>
        </a:graphic>
      </p:graphicFrame>
      <p:sp>
        <p:nvSpPr>
          <p:cNvPr id="7" name="TextBox 6">
            <a:extLst>
              <a:ext uri="{FF2B5EF4-FFF2-40B4-BE49-F238E27FC236}">
                <a16:creationId xmlns:a16="http://schemas.microsoft.com/office/drawing/2014/main" id="{FFB19296-BF23-4678-8829-3AE1F13D5B9C}"/>
              </a:ext>
            </a:extLst>
          </p:cNvPr>
          <p:cNvSpPr txBox="1"/>
          <p:nvPr/>
        </p:nvSpPr>
        <p:spPr>
          <a:xfrm>
            <a:off x="1168400" y="6345484"/>
            <a:ext cx="10930890" cy="363946"/>
          </a:xfrm>
          <a:prstGeom prst="rect">
            <a:avLst/>
          </a:prstGeom>
          <a:noFill/>
        </p:spPr>
        <p:txBody>
          <a:bodyPr wrap="square">
            <a:spAutoFit/>
          </a:bodyPr>
          <a:lstStyle/>
          <a:p>
            <a:pPr algn="r"/>
            <a:r>
              <a:rPr lang="da-DK" dirty="0">
                <a:hlinkClick r:id="rId2"/>
              </a:rPr>
              <a:t>https://docs.microsoft.com/en-us/dotnet/standard/base-types/regular-expression-language-quick-reference</a:t>
            </a:r>
            <a:endParaRPr lang="LID4096" dirty="0"/>
          </a:p>
        </p:txBody>
      </p:sp>
    </p:spTree>
    <p:extLst>
      <p:ext uri="{BB962C8B-B14F-4D97-AF65-F5344CB8AC3E}">
        <p14:creationId xmlns:p14="http://schemas.microsoft.com/office/powerpoint/2010/main" val="531461381"/>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5EB5D1-49F2-456E-9C8E-EB323807D15A}"/>
              </a:ext>
            </a:extLst>
          </p:cNvPr>
          <p:cNvSpPr>
            <a:spLocks noGrp="1"/>
          </p:cNvSpPr>
          <p:nvPr>
            <p:ph type="title"/>
          </p:nvPr>
        </p:nvSpPr>
        <p:spPr/>
        <p:txBody>
          <a:bodyPr/>
          <a:lstStyle/>
          <a:p>
            <a:r>
              <a:rPr lang="en-US" dirty="0"/>
              <a:t>Regular expressions 3</a:t>
            </a:r>
            <a:endParaRPr lang="LID4096" dirty="0"/>
          </a:p>
        </p:txBody>
      </p:sp>
      <p:graphicFrame>
        <p:nvGraphicFramePr>
          <p:cNvPr id="3" name="Group 3">
            <a:extLst>
              <a:ext uri="{FF2B5EF4-FFF2-40B4-BE49-F238E27FC236}">
                <a16:creationId xmlns:a16="http://schemas.microsoft.com/office/drawing/2014/main" id="{CA1C2102-60D5-40A7-8EA8-BBA129FA1FF9}"/>
              </a:ext>
            </a:extLst>
          </p:cNvPr>
          <p:cNvGraphicFramePr>
            <a:graphicFrameLocks noGrp="1"/>
          </p:cNvGraphicFramePr>
          <p:nvPr>
            <p:extLst>
              <p:ext uri="{D42A27DB-BD31-4B8C-83A1-F6EECF244321}">
                <p14:modId xmlns:p14="http://schemas.microsoft.com/office/powerpoint/2010/main" val="84702607"/>
              </p:ext>
            </p:extLst>
          </p:nvPr>
        </p:nvGraphicFramePr>
        <p:xfrm>
          <a:off x="588263" y="1622764"/>
          <a:ext cx="11018520" cy="3665750"/>
        </p:xfrm>
        <a:graphic>
          <a:graphicData uri="http://schemas.openxmlformats.org/drawingml/2006/table">
            <a:tbl>
              <a:tblPr/>
              <a:tblGrid>
                <a:gridCol w="4695205">
                  <a:extLst>
                    <a:ext uri="{9D8B030D-6E8A-4147-A177-3AD203B41FA5}">
                      <a16:colId xmlns:a16="http://schemas.microsoft.com/office/drawing/2014/main" val="1342599459"/>
                    </a:ext>
                  </a:extLst>
                </a:gridCol>
                <a:gridCol w="6323315">
                  <a:extLst>
                    <a:ext uri="{9D8B030D-6E8A-4147-A177-3AD203B41FA5}">
                      <a16:colId xmlns:a16="http://schemas.microsoft.com/office/drawing/2014/main" val="2412888391"/>
                    </a:ext>
                  </a:extLst>
                </a:gridCol>
              </a:tblGrid>
              <a:tr h="733150">
                <a:tc>
                  <a:txBody>
                    <a:bodyPr/>
                    <a:lstStyle/>
                    <a:p>
                      <a:pPr marL="0" marR="0" lvl="0" indent="0" algn="l"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1700" b="0" i="0" u="none" strike="noStrike" cap="none" normalizeH="0" baseline="0" dirty="0">
                          <a:ln>
                            <a:noFill/>
                          </a:ln>
                          <a:solidFill>
                            <a:schemeClr val="tx1"/>
                          </a:solidFill>
                          <a:effectLst/>
                          <a:latin typeface="Consolas" panose="020B0609020204030204" pitchFamily="49" charset="0"/>
                          <a:ea typeface="Courier" charset="0"/>
                          <a:cs typeface="Consolas" panose="020B0609020204030204" pitchFamily="49" charset="0"/>
                          <a:sym typeface="Courier" charset="0"/>
                        </a:rPr>
                        <a:t>[^</a:t>
                      </a:r>
                      <a:r>
                        <a:rPr kumimoji="0" lang="en-US" sz="1700" b="0" i="0" u="none" strike="noStrike" cap="none" normalizeH="0" baseline="0" dirty="0" err="1">
                          <a:ln>
                            <a:noFill/>
                          </a:ln>
                          <a:solidFill>
                            <a:schemeClr val="tx1"/>
                          </a:solidFill>
                          <a:effectLst/>
                          <a:latin typeface="Consolas" panose="020B0609020204030204" pitchFamily="49" charset="0"/>
                          <a:ea typeface="Courier" charset="0"/>
                          <a:cs typeface="Consolas" panose="020B0609020204030204" pitchFamily="49" charset="0"/>
                          <a:sym typeface="Courier" charset="0"/>
                        </a:rPr>
                        <a:t>abc</a:t>
                      </a:r>
                      <a:r>
                        <a:rPr kumimoji="0" lang="en-US" sz="1700" b="0" i="0" u="none" strike="noStrike" cap="none" normalizeH="0" baseline="0" dirty="0">
                          <a:ln>
                            <a:noFill/>
                          </a:ln>
                          <a:solidFill>
                            <a:schemeClr val="tx1"/>
                          </a:solidFill>
                          <a:effectLst/>
                          <a:latin typeface="Consolas" panose="020B0609020204030204" pitchFamily="49" charset="0"/>
                          <a:ea typeface="Courier" charset="0"/>
                          <a:cs typeface="Consolas" panose="020B0609020204030204" pitchFamily="49" charset="0"/>
                          <a:sym typeface="Courier" charset="0"/>
                        </a:rPr>
                        <a:t>]</a:t>
                      </a:r>
                    </a:p>
                  </a:txBody>
                  <a:tcPr marL="91075" marR="91075" marT="91075" marB="91075"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1700" b="0" i="0" u="none" strike="noStrike" cap="none" normalizeH="0" baseline="0" dirty="0">
                          <a:ln>
                            <a:noFill/>
                          </a:ln>
                          <a:solidFill>
                            <a:schemeClr val="tx1"/>
                          </a:solidFill>
                          <a:effectLst/>
                          <a:latin typeface="+mj-lt"/>
                          <a:ea typeface="Courier" charset="0"/>
                          <a:cs typeface="Courier" charset="0"/>
                          <a:sym typeface="Courier" charset="0"/>
                        </a:rPr>
                        <a:t>matches character not in ‘a’, ‘b’, or ‘c’</a:t>
                      </a:r>
                    </a:p>
                  </a:txBody>
                  <a:tcPr marL="91075" marR="91075" marT="91075" marB="91075"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943499546"/>
                  </a:ext>
                </a:extLst>
              </a:tr>
              <a:tr h="733150">
                <a:tc>
                  <a:txBody>
                    <a:bodyPr/>
                    <a:lstStyle/>
                    <a:p>
                      <a:pPr marL="0" marR="0" lvl="0" indent="0" algn="l"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1700" b="0" i="0" u="none" strike="noStrike" cap="none" normalizeH="0" baseline="0" dirty="0">
                          <a:ln>
                            <a:noFill/>
                          </a:ln>
                          <a:solidFill>
                            <a:schemeClr val="tx1"/>
                          </a:solidFill>
                          <a:effectLst/>
                          <a:latin typeface="Consolas" panose="020B0609020204030204" pitchFamily="49" charset="0"/>
                          <a:ea typeface="Courier" charset="0"/>
                          <a:cs typeface="Consolas" panose="020B0609020204030204" pitchFamily="49" charset="0"/>
                          <a:sym typeface="Courier" charset="0"/>
                        </a:rPr>
                        <a:t>(capture) (?:non) </a:t>
                      </a:r>
                      <a:r>
                        <a:rPr kumimoji="0" lang="en-US" sz="1700" b="0" i="0" u="none" strike="noStrike" cap="none" normalizeH="0" baseline="0">
                          <a:ln>
                            <a:noFill/>
                          </a:ln>
                          <a:solidFill>
                            <a:schemeClr val="tx1"/>
                          </a:solidFill>
                          <a:effectLst/>
                          <a:latin typeface="Consolas" panose="020B0609020204030204" pitchFamily="49" charset="0"/>
                          <a:ea typeface="Courier" charset="0"/>
                          <a:cs typeface="Consolas" panose="020B0609020204030204" pitchFamily="49" charset="0"/>
                          <a:sym typeface="Courier" charset="0"/>
                        </a:rPr>
                        <a:t>(?&lt;name&gt;name)</a:t>
                      </a:r>
                      <a:endParaRPr kumimoji="0" lang="en-US" sz="1700" b="0" i="0" u="none" strike="noStrike" cap="none" normalizeH="0" baseline="0" dirty="0">
                        <a:ln>
                          <a:noFill/>
                        </a:ln>
                        <a:solidFill>
                          <a:schemeClr val="tx1"/>
                        </a:solidFill>
                        <a:effectLst/>
                        <a:latin typeface="Consolas" panose="020B0609020204030204" pitchFamily="49" charset="0"/>
                        <a:ea typeface="Courier" charset="0"/>
                        <a:cs typeface="Consolas" panose="020B0609020204030204" pitchFamily="49" charset="0"/>
                        <a:sym typeface="Courier" charset="0"/>
                      </a:endParaRPr>
                    </a:p>
                  </a:txBody>
                  <a:tcPr marL="91075" marR="91075" marT="91075" marB="91075"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1700" b="0" i="0" u="none" strike="noStrike" cap="none" normalizeH="0" baseline="0" dirty="0">
                          <a:ln>
                            <a:noFill/>
                          </a:ln>
                          <a:solidFill>
                            <a:schemeClr val="tx1"/>
                          </a:solidFill>
                          <a:effectLst/>
                          <a:latin typeface="+mj-lt"/>
                          <a:ea typeface="Courier" charset="0"/>
                          <a:cs typeface="Courier" charset="0"/>
                          <a:sym typeface="Courier" charset="0"/>
                        </a:rPr>
                        <a:t>capturing group, non-capturing group, named capturing group</a:t>
                      </a:r>
                    </a:p>
                  </a:txBody>
                  <a:tcPr marL="91075" marR="91075" marT="91075" marB="91075"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644931682"/>
                  </a:ext>
                </a:extLst>
              </a:tr>
              <a:tr h="733150">
                <a:tc>
                  <a:txBody>
                    <a:bodyPr/>
                    <a:lstStyle/>
                    <a:p>
                      <a:pPr marL="0" marR="0" lvl="0" indent="0" algn="l"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1700" b="0" i="0" u="none" strike="noStrike" cap="none" normalizeH="0" baseline="0" dirty="0">
                          <a:ln>
                            <a:noFill/>
                          </a:ln>
                          <a:solidFill>
                            <a:schemeClr val="tx1"/>
                          </a:solidFill>
                          <a:effectLst/>
                          <a:latin typeface="Consolas" panose="020B0609020204030204" pitchFamily="49" charset="0"/>
                          <a:ea typeface="Courier" charset="0"/>
                          <a:cs typeface="Consolas" panose="020B0609020204030204" pitchFamily="49" charset="0"/>
                          <a:sym typeface="Courier" charset="0"/>
                        </a:rPr>
                        <a:t>[a-z]+(\d{5})</a:t>
                      </a:r>
                    </a:p>
                  </a:txBody>
                  <a:tcPr marL="91075" marR="91075" marT="91075" marB="91075"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1700" b="0" i="0" u="none" strike="noStrike" cap="none" normalizeH="0" baseline="0" dirty="0">
                          <a:ln>
                            <a:noFill/>
                          </a:ln>
                          <a:solidFill>
                            <a:schemeClr val="tx1"/>
                          </a:solidFill>
                          <a:effectLst/>
                          <a:latin typeface="+mj-lt"/>
                          <a:ea typeface="Courier" charset="0"/>
                          <a:cs typeface="Courier" charset="0"/>
                          <a:sym typeface="Courier" charset="0"/>
                        </a:rPr>
                        <a:t>matches a standard Danish license plate where the numeric part is a capturing group</a:t>
                      </a:r>
                    </a:p>
                  </a:txBody>
                  <a:tcPr marL="91075" marR="91075" marT="91075" marB="91075"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591676565"/>
                  </a:ext>
                </a:extLst>
              </a:tr>
              <a:tr h="733150">
                <a:tc>
                  <a:txBody>
                    <a:bodyPr/>
                    <a:lstStyle/>
                    <a:p>
                      <a:pPr marL="0" marR="0" lvl="0" indent="0" algn="l"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1700" b="0" i="0" u="none" strike="noStrike" cap="none" normalizeH="0" baseline="0" dirty="0">
                          <a:ln>
                            <a:noFill/>
                          </a:ln>
                          <a:solidFill>
                            <a:schemeClr val="tx1"/>
                          </a:solidFill>
                          <a:effectLst/>
                          <a:latin typeface="Consolas" panose="020B0609020204030204" pitchFamily="49" charset="0"/>
                          <a:ea typeface="Courier" charset="0"/>
                          <a:cs typeface="Consolas" panose="020B0609020204030204" pitchFamily="49" charset="0"/>
                          <a:sym typeface="Courier" charset="0"/>
                        </a:rPr>
                        <a:t>(?&lt;</a:t>
                      </a:r>
                      <a:r>
                        <a:rPr kumimoji="0" lang="en-US" sz="1700" b="0" i="0" u="none" strike="noStrike" cap="none" normalizeH="0" baseline="0" dirty="0" err="1">
                          <a:ln>
                            <a:noFill/>
                          </a:ln>
                          <a:solidFill>
                            <a:schemeClr val="tx1"/>
                          </a:solidFill>
                          <a:effectLst/>
                          <a:latin typeface="Consolas" panose="020B0609020204030204" pitchFamily="49" charset="0"/>
                          <a:ea typeface="Courier" charset="0"/>
                          <a:cs typeface="Consolas" panose="020B0609020204030204" pitchFamily="49" charset="0"/>
                          <a:sym typeface="Courier" charset="0"/>
                        </a:rPr>
                        <a:t>given_name</a:t>
                      </a:r>
                      <a:r>
                        <a:rPr kumimoji="0" lang="en-US" sz="1700" b="0" i="0" u="none" strike="noStrike" cap="none" normalizeH="0" baseline="0" dirty="0">
                          <a:ln>
                            <a:noFill/>
                          </a:ln>
                          <a:solidFill>
                            <a:schemeClr val="tx1"/>
                          </a:solidFill>
                          <a:effectLst/>
                          <a:latin typeface="Consolas" panose="020B0609020204030204" pitchFamily="49" charset="0"/>
                          <a:ea typeface="Courier" charset="0"/>
                          <a:cs typeface="Consolas" panose="020B0609020204030204" pitchFamily="49" charset="0"/>
                          <a:sym typeface="Courier" charset="0"/>
                        </a:rPr>
                        <a:t>&gt;\w+) (?&lt;surname&gt;\w+)</a:t>
                      </a:r>
                    </a:p>
                  </a:txBody>
                  <a:tcPr marL="91075" marR="91075" marT="91075" marB="91075"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1700" b="0" i="0" u="none" strike="noStrike" cap="none" normalizeH="0" baseline="0" dirty="0">
                          <a:ln>
                            <a:noFill/>
                          </a:ln>
                          <a:solidFill>
                            <a:schemeClr val="tx1"/>
                          </a:solidFill>
                          <a:effectLst/>
                          <a:latin typeface="+mj-lt"/>
                          <a:ea typeface="Courier" charset="0"/>
                          <a:cs typeface="Courier" charset="0"/>
                          <a:sym typeface="Courier" charset="0"/>
                        </a:rPr>
                        <a:t>matching a given name followed by a surname (named capturing groups)</a:t>
                      </a:r>
                    </a:p>
                  </a:txBody>
                  <a:tcPr marL="91075" marR="91075" marT="91075" marB="91075"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87894587"/>
                  </a:ext>
                </a:extLst>
              </a:tr>
              <a:tr h="733150">
                <a:tc>
                  <a:txBody>
                    <a:bodyPr/>
                    <a:lstStyle/>
                    <a:p>
                      <a:pPr marL="0" marR="0" lvl="0" indent="0" algn="l"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1700" b="0" i="0" u="none" strike="noStrike" cap="none" normalizeH="0" baseline="0" dirty="0">
                          <a:ln>
                            <a:noFill/>
                          </a:ln>
                          <a:solidFill>
                            <a:schemeClr val="tx1"/>
                          </a:solidFill>
                          <a:effectLst/>
                          <a:latin typeface="Consolas" panose="020B0609020204030204" pitchFamily="49" charset="0"/>
                          <a:ea typeface="Courier" charset="0"/>
                          <a:cs typeface="Consolas" panose="020B0609020204030204" pitchFamily="49" charset="0"/>
                          <a:sym typeface="Courier" charset="0"/>
                        </a:rPr>
                        <a:t>(?:</a:t>
                      </a:r>
                      <a:r>
                        <a:rPr kumimoji="0" lang="en-US" sz="1700" b="0" i="0" u="none" strike="noStrike" cap="none" normalizeH="0" baseline="0" dirty="0" err="1">
                          <a:ln>
                            <a:noFill/>
                          </a:ln>
                          <a:solidFill>
                            <a:schemeClr val="tx1"/>
                          </a:solidFill>
                          <a:effectLst/>
                          <a:latin typeface="Consolas" panose="020B0609020204030204" pitchFamily="49" charset="0"/>
                          <a:ea typeface="Courier" charset="0"/>
                          <a:cs typeface="Consolas" panose="020B0609020204030204" pitchFamily="49" charset="0"/>
                          <a:sym typeface="Courier" charset="0"/>
                        </a:rPr>
                        <a:t>Jane|John</a:t>
                      </a:r>
                      <a:r>
                        <a:rPr kumimoji="0" lang="en-US" sz="1700" b="0" i="0" u="none" strike="noStrike" cap="none" normalizeH="0" baseline="0" dirty="0">
                          <a:ln>
                            <a:noFill/>
                          </a:ln>
                          <a:solidFill>
                            <a:schemeClr val="tx1"/>
                          </a:solidFill>
                          <a:effectLst/>
                          <a:latin typeface="Consolas" panose="020B0609020204030204" pitchFamily="49" charset="0"/>
                          <a:ea typeface="Courier" charset="0"/>
                          <a:cs typeface="Consolas" panose="020B0609020204030204" pitchFamily="49" charset="0"/>
                          <a:sym typeface="Courier" charset="0"/>
                        </a:rPr>
                        <a:t>) (\w+) (?:Doe)</a:t>
                      </a:r>
                    </a:p>
                  </a:txBody>
                  <a:tcPr marL="91075" marR="91075" marT="91075" marB="91075"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Pct val="171000"/>
                        <a:buFont typeface="Gill Sans" charset="0"/>
                        <a:buNone/>
                        <a:tabLst>
                          <a:tab pos="914400" algn="l"/>
                        </a:tabLst>
                      </a:pPr>
                      <a:r>
                        <a:rPr kumimoji="0" lang="en-US" sz="1700" b="0" i="0" u="none" strike="noStrike" cap="none" normalizeH="0" baseline="0" dirty="0">
                          <a:ln>
                            <a:noFill/>
                          </a:ln>
                          <a:solidFill>
                            <a:schemeClr val="tx1"/>
                          </a:solidFill>
                          <a:effectLst/>
                          <a:latin typeface="+mj-lt"/>
                          <a:ea typeface="Courier" charset="0"/>
                          <a:cs typeface="Courier" charset="0"/>
                          <a:sym typeface="Courier" charset="0"/>
                        </a:rPr>
                        <a:t>matching the middle name of Jane or John Doe</a:t>
                      </a:r>
                    </a:p>
                  </a:txBody>
                  <a:tcPr marL="91075" marR="91075" marT="91075" marB="91075"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714855990"/>
                  </a:ext>
                </a:extLst>
              </a:tr>
            </a:tbl>
          </a:graphicData>
        </a:graphic>
      </p:graphicFrame>
      <p:sp>
        <p:nvSpPr>
          <p:cNvPr id="6" name="TextBox 5">
            <a:extLst>
              <a:ext uri="{FF2B5EF4-FFF2-40B4-BE49-F238E27FC236}">
                <a16:creationId xmlns:a16="http://schemas.microsoft.com/office/drawing/2014/main" id="{2FA582DB-7BCC-4379-9297-D4340C24CD91}"/>
              </a:ext>
            </a:extLst>
          </p:cNvPr>
          <p:cNvSpPr txBox="1"/>
          <p:nvPr/>
        </p:nvSpPr>
        <p:spPr>
          <a:xfrm>
            <a:off x="965200" y="6218827"/>
            <a:ext cx="10982960" cy="363946"/>
          </a:xfrm>
          <a:prstGeom prst="rect">
            <a:avLst/>
          </a:prstGeom>
          <a:noFill/>
        </p:spPr>
        <p:txBody>
          <a:bodyPr wrap="square">
            <a:spAutoFit/>
          </a:bodyPr>
          <a:lstStyle/>
          <a:p>
            <a:pPr algn="r"/>
            <a:r>
              <a:rPr lang="da-DK" dirty="0">
                <a:hlinkClick r:id="rId2"/>
              </a:rPr>
              <a:t>https://docs.microsoft.com/en-us/dotnet/standard/base-types/grouping-constructs-in-regular-expressions</a:t>
            </a:r>
            <a:endParaRPr lang="LID4096" dirty="0"/>
          </a:p>
        </p:txBody>
      </p:sp>
    </p:spTree>
    <p:extLst>
      <p:ext uri="{BB962C8B-B14F-4D97-AF65-F5344CB8AC3E}">
        <p14:creationId xmlns:p14="http://schemas.microsoft.com/office/powerpoint/2010/main" val="2751725812"/>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8497FAA-4763-4E2D-8190-FA38A7C62494}"/>
              </a:ext>
            </a:extLst>
          </p:cNvPr>
          <p:cNvSpPr>
            <a:spLocks noGrp="1"/>
          </p:cNvSpPr>
          <p:nvPr>
            <p:ph type="title"/>
          </p:nvPr>
        </p:nvSpPr>
        <p:spPr/>
        <p:txBody>
          <a:bodyPr/>
          <a:lstStyle/>
          <a:p>
            <a:r>
              <a:rPr lang="en-US" dirty="0"/>
              <a:t>Regular Expressions</a:t>
            </a:r>
            <a:endParaRPr lang="LID4096" dirty="0"/>
          </a:p>
        </p:txBody>
      </p:sp>
      <p:sp>
        <p:nvSpPr>
          <p:cNvPr id="5" name="Text Placeholder 4">
            <a:extLst>
              <a:ext uri="{FF2B5EF4-FFF2-40B4-BE49-F238E27FC236}">
                <a16:creationId xmlns:a16="http://schemas.microsoft.com/office/drawing/2014/main" id="{6C2D7E09-8A69-4C75-94F1-E5B22AB4DF91}"/>
              </a:ext>
            </a:extLst>
          </p:cNvPr>
          <p:cNvSpPr>
            <a:spLocks noGrp="1"/>
          </p:cNvSpPr>
          <p:nvPr>
            <p:ph type="body" sz="quarter" idx="12"/>
          </p:nvPr>
        </p:nvSpPr>
        <p:spPr/>
        <p:txBody>
          <a:bodyPr/>
          <a:lstStyle/>
          <a:p>
            <a:r>
              <a:rPr lang="en-US" dirty="0"/>
              <a:t>Demo</a:t>
            </a:r>
            <a:endParaRPr lang="LID4096" dirty="0"/>
          </a:p>
        </p:txBody>
      </p:sp>
    </p:spTree>
    <p:extLst>
      <p:ext uri="{BB962C8B-B14F-4D97-AF65-F5344CB8AC3E}">
        <p14:creationId xmlns:p14="http://schemas.microsoft.com/office/powerpoint/2010/main" val="26361942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5B6B331-1B14-4D6F-9188-CD948EFCDD68}"/>
              </a:ext>
            </a:extLst>
          </p:cNvPr>
          <p:cNvSpPr>
            <a:spLocks noGrp="1"/>
          </p:cNvSpPr>
          <p:nvPr>
            <p:ph type="title"/>
          </p:nvPr>
        </p:nvSpPr>
        <p:spPr>
          <a:xfrm>
            <a:off x="588263" y="588963"/>
            <a:ext cx="4158362" cy="2535236"/>
          </a:xfrm>
        </p:spPr>
        <p:txBody>
          <a:bodyPr wrap="square" anchor="b">
            <a:normAutofit/>
          </a:bodyPr>
          <a:lstStyle/>
          <a:p>
            <a:r>
              <a:rPr lang="en-US" dirty="0"/>
              <a:t>Generics</a:t>
            </a:r>
            <a:endParaRPr lang="LID4096" dirty="0"/>
          </a:p>
        </p:txBody>
      </p:sp>
      <p:sp>
        <p:nvSpPr>
          <p:cNvPr id="5" name="Text Placeholder 4">
            <a:extLst>
              <a:ext uri="{FF2B5EF4-FFF2-40B4-BE49-F238E27FC236}">
                <a16:creationId xmlns:a16="http://schemas.microsoft.com/office/drawing/2014/main" id="{3B97E74D-16F8-41C2-82AC-5326EB8119AD}"/>
              </a:ext>
            </a:extLst>
          </p:cNvPr>
          <p:cNvSpPr>
            <a:spLocks noGrp="1"/>
          </p:cNvSpPr>
          <p:nvPr>
            <p:ph type="body" sz="quarter" idx="10"/>
          </p:nvPr>
        </p:nvSpPr>
        <p:spPr>
          <a:xfrm>
            <a:off x="584200" y="3535540"/>
            <a:ext cx="4162425" cy="2733497"/>
          </a:xfrm>
        </p:spPr>
        <p:txBody>
          <a:bodyPr wrap="square">
            <a:normAutofit/>
          </a:bodyPr>
          <a:lstStyle/>
          <a:p>
            <a:r>
              <a:rPr lang="en-US" dirty="0"/>
              <a:t>Built-in</a:t>
            </a:r>
          </a:p>
          <a:p>
            <a:r>
              <a:rPr lang="en-US" dirty="0"/>
              <a:t>Iterators</a:t>
            </a:r>
          </a:p>
          <a:p>
            <a:r>
              <a:rPr lang="en-US" dirty="0"/>
              <a:t>Collections</a:t>
            </a:r>
          </a:p>
          <a:p>
            <a:r>
              <a:rPr lang="en-US" dirty="0"/>
              <a:t>Create your own?</a:t>
            </a:r>
          </a:p>
          <a:p>
            <a:r>
              <a:rPr lang="en-US" dirty="0"/>
              <a:t>Type Constraints</a:t>
            </a:r>
          </a:p>
          <a:p>
            <a:r>
              <a:rPr lang="en-US" dirty="0"/>
              <a:t>(Co- and contravariance)</a:t>
            </a:r>
          </a:p>
        </p:txBody>
      </p:sp>
      <p:pic>
        <p:nvPicPr>
          <p:cNvPr id="9" name="Picture 6" descr="CPU with binary numbers and blueprint">
            <a:extLst>
              <a:ext uri="{FF2B5EF4-FFF2-40B4-BE49-F238E27FC236}">
                <a16:creationId xmlns:a16="http://schemas.microsoft.com/office/drawing/2014/main" id="{C1E0C30C-A191-429C-932F-F6D1AE94F262}"/>
              </a:ext>
            </a:extLst>
          </p:cNvPr>
          <p:cNvPicPr>
            <a:picLocks noChangeAspect="1"/>
          </p:cNvPicPr>
          <p:nvPr/>
        </p:nvPicPr>
        <p:blipFill rotWithShape="1">
          <a:blip r:embed="rId2"/>
          <a:srcRect l="24825" r="18925"/>
          <a:stretch/>
        </p:blipFill>
        <p:spPr>
          <a:xfrm>
            <a:off x="5334000" y="10"/>
            <a:ext cx="6858000" cy="6857990"/>
          </a:xfrm>
          <a:prstGeom prst="rect">
            <a:avLst/>
          </a:prstGeom>
          <a:noFill/>
        </p:spPr>
      </p:pic>
    </p:spTree>
    <p:extLst>
      <p:ext uri="{BB962C8B-B14F-4D97-AF65-F5344CB8AC3E}">
        <p14:creationId xmlns:p14="http://schemas.microsoft.com/office/powerpoint/2010/main" val="2702445160"/>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F59B4C8-0E56-48FC-900C-27167A11A300}"/>
              </a:ext>
            </a:extLst>
          </p:cNvPr>
          <p:cNvSpPr>
            <a:spLocks noGrp="1"/>
          </p:cNvSpPr>
          <p:nvPr>
            <p:ph type="title"/>
          </p:nvPr>
        </p:nvSpPr>
        <p:spPr>
          <a:xfrm>
            <a:off x="588263" y="457200"/>
            <a:ext cx="11018520" cy="553998"/>
          </a:xfrm>
        </p:spPr>
        <p:txBody>
          <a:bodyPr/>
          <a:lstStyle/>
          <a:p>
            <a:r>
              <a:rPr lang="en-US" dirty="0" err="1">
                <a:solidFill>
                  <a:schemeClr val="bg1"/>
                </a:solidFill>
              </a:rPr>
              <a:t>ArrayList</a:t>
            </a:r>
            <a:r>
              <a:rPr lang="en-US" dirty="0">
                <a:solidFill>
                  <a:schemeClr val="bg1"/>
                </a:solidFill>
              </a:rPr>
              <a:t> </a:t>
            </a:r>
            <a:r>
              <a:rPr lang="en-US" dirty="0">
                <a:solidFill>
                  <a:schemeClr val="bg1"/>
                </a:solidFill>
                <a:sym typeface="Wingdings" panose="05000000000000000000" pitchFamily="2" charset="2"/>
              </a:rPr>
              <a:t></a:t>
            </a:r>
            <a:r>
              <a:rPr lang="en-US" dirty="0">
                <a:solidFill>
                  <a:schemeClr val="bg1"/>
                </a:solidFill>
              </a:rPr>
              <a:t> List&lt;T&gt;</a:t>
            </a:r>
          </a:p>
        </p:txBody>
      </p:sp>
      <p:sp>
        <p:nvSpPr>
          <p:cNvPr id="8" name="Text Placeholder 2">
            <a:extLst>
              <a:ext uri="{FF2B5EF4-FFF2-40B4-BE49-F238E27FC236}">
                <a16:creationId xmlns:a16="http://schemas.microsoft.com/office/drawing/2014/main" id="{AC092720-2327-4F27-9345-5CFEF18D42B6}"/>
              </a:ext>
            </a:extLst>
          </p:cNvPr>
          <p:cNvSpPr>
            <a:spLocks noGrp="1"/>
          </p:cNvSpPr>
          <p:nvPr>
            <p:ph type="body" sz="quarter" idx="10"/>
          </p:nvPr>
        </p:nvSpPr>
        <p:spPr>
          <a:xfrm>
            <a:off x="588263" y="1436688"/>
            <a:ext cx="11018520" cy="4481227"/>
          </a:xfrm>
        </p:spPr>
        <p:txBody>
          <a:bodyPr/>
          <a:lstStyle/>
          <a:p>
            <a:r>
              <a:rPr lang="da-DK" b="0" dirty="0">
                <a:solidFill>
                  <a:srgbClr val="6A9955"/>
                </a:solidFill>
                <a:effectLst/>
                <a:latin typeface="Cascadia Code" panose="020B0609020000020004" pitchFamily="49" charset="0"/>
                <a:cs typeface="Cascadia Code" panose="020B0609020000020004" pitchFamily="49" charset="0"/>
              </a:rPr>
              <a:t>// Non-generic</a:t>
            </a:r>
            <a:endParaRPr lang="da-DK" b="0" dirty="0">
              <a:solidFill>
                <a:srgbClr val="D4D4D4"/>
              </a:solidFill>
              <a:effectLst/>
              <a:latin typeface="Cascadia Code" panose="020B0609020000020004" pitchFamily="49" charset="0"/>
              <a:cs typeface="Cascadia Code" panose="020B0609020000020004" pitchFamily="49" charset="0"/>
            </a:endParaRPr>
          </a:p>
          <a:p>
            <a:r>
              <a:rPr lang="da-DK" b="0" dirty="0">
                <a:solidFill>
                  <a:srgbClr val="4EC9B0"/>
                </a:solidFill>
                <a:effectLst/>
                <a:latin typeface="Cascadia Code" panose="020B0609020000020004" pitchFamily="49" charset="0"/>
                <a:cs typeface="Cascadia Code" panose="020B0609020000020004" pitchFamily="49" charset="0"/>
              </a:rPr>
              <a:t>IList</a:t>
            </a:r>
            <a:r>
              <a:rPr lang="da-DK" b="0" dirty="0">
                <a:solidFill>
                  <a:srgbClr val="D4D4D4"/>
                </a:solidFill>
                <a:effectLst/>
                <a:latin typeface="Cascadia Code" panose="020B0609020000020004" pitchFamily="49" charset="0"/>
                <a:cs typeface="Cascadia Code" panose="020B0609020000020004" pitchFamily="49" charset="0"/>
              </a:rPr>
              <a:t> </a:t>
            </a:r>
            <a:r>
              <a:rPr lang="da-DK" b="0" dirty="0">
                <a:solidFill>
                  <a:srgbClr val="9CDCFE"/>
                </a:solidFill>
                <a:effectLst/>
                <a:latin typeface="Cascadia Code" panose="020B0609020000020004" pitchFamily="49" charset="0"/>
                <a:cs typeface="Cascadia Code" panose="020B0609020000020004" pitchFamily="49" charset="0"/>
              </a:rPr>
              <a:t>list</a:t>
            </a:r>
            <a:r>
              <a:rPr lang="da-DK" b="0" dirty="0">
                <a:solidFill>
                  <a:srgbClr val="D4D4D4"/>
                </a:solidFill>
                <a:effectLst/>
                <a:latin typeface="Cascadia Code" panose="020B0609020000020004" pitchFamily="49" charset="0"/>
                <a:cs typeface="Cascadia Code" panose="020B0609020000020004" pitchFamily="49" charset="0"/>
              </a:rPr>
              <a:t> = </a:t>
            </a:r>
            <a:r>
              <a:rPr lang="da-DK" b="0" dirty="0">
                <a:solidFill>
                  <a:srgbClr val="569CD6"/>
                </a:solidFill>
                <a:effectLst/>
                <a:latin typeface="Cascadia Code" panose="020B0609020000020004" pitchFamily="49" charset="0"/>
                <a:cs typeface="Cascadia Code" panose="020B0609020000020004" pitchFamily="49" charset="0"/>
              </a:rPr>
              <a:t>new</a:t>
            </a:r>
            <a:r>
              <a:rPr lang="da-DK" b="0" dirty="0">
                <a:solidFill>
                  <a:srgbClr val="D4D4D4"/>
                </a:solidFill>
                <a:effectLst/>
                <a:latin typeface="Cascadia Code" panose="020B0609020000020004" pitchFamily="49" charset="0"/>
                <a:cs typeface="Cascadia Code" panose="020B0609020000020004" pitchFamily="49" charset="0"/>
              </a:rPr>
              <a:t> </a:t>
            </a:r>
            <a:r>
              <a:rPr lang="da-DK" b="0" dirty="0">
                <a:solidFill>
                  <a:srgbClr val="4EC9B0"/>
                </a:solidFill>
                <a:effectLst/>
                <a:latin typeface="Cascadia Code" panose="020B0609020000020004" pitchFamily="49" charset="0"/>
                <a:cs typeface="Cascadia Code" panose="020B0609020000020004" pitchFamily="49" charset="0"/>
              </a:rPr>
              <a:t>ArrayList</a:t>
            </a:r>
            <a:r>
              <a:rPr lang="da-DK" b="0" dirty="0">
                <a:solidFill>
                  <a:srgbClr val="D4D4D4"/>
                </a:solidFill>
                <a:effectLst/>
                <a:latin typeface="Cascadia Code" panose="020B0609020000020004" pitchFamily="49" charset="0"/>
                <a:cs typeface="Cascadia Code" panose="020B0609020000020004" pitchFamily="49" charset="0"/>
              </a:rPr>
              <a:t>();</a:t>
            </a:r>
          </a:p>
          <a:p>
            <a:r>
              <a:rPr lang="da-DK" b="0" dirty="0">
                <a:solidFill>
                  <a:srgbClr val="9CDCFE"/>
                </a:solidFill>
                <a:effectLst/>
                <a:latin typeface="Cascadia Code" panose="020B0609020000020004" pitchFamily="49" charset="0"/>
                <a:cs typeface="Cascadia Code" panose="020B0609020000020004" pitchFamily="49" charset="0"/>
              </a:rPr>
              <a:t>list</a:t>
            </a:r>
            <a:r>
              <a:rPr lang="da-DK" b="0" dirty="0">
                <a:solidFill>
                  <a:srgbClr val="D4D4D4"/>
                </a:solidFill>
                <a:effectLst/>
                <a:latin typeface="Cascadia Code" panose="020B0609020000020004" pitchFamily="49" charset="0"/>
                <a:cs typeface="Cascadia Code" panose="020B0609020000020004" pitchFamily="49" charset="0"/>
              </a:rPr>
              <a:t>.</a:t>
            </a:r>
            <a:r>
              <a:rPr lang="da-DK" b="0" dirty="0">
                <a:solidFill>
                  <a:srgbClr val="DCDCAA"/>
                </a:solidFill>
                <a:effectLst/>
                <a:latin typeface="Cascadia Code" panose="020B0609020000020004" pitchFamily="49" charset="0"/>
                <a:cs typeface="Cascadia Code" panose="020B0609020000020004" pitchFamily="49" charset="0"/>
              </a:rPr>
              <a:t>Add</a:t>
            </a:r>
            <a:r>
              <a:rPr lang="da-DK" b="0" dirty="0">
                <a:solidFill>
                  <a:srgbClr val="D4D4D4"/>
                </a:solidFill>
                <a:effectLst/>
                <a:latin typeface="Cascadia Code" panose="020B0609020000020004" pitchFamily="49" charset="0"/>
                <a:cs typeface="Cascadia Code" panose="020B0609020000020004" pitchFamily="49" charset="0"/>
              </a:rPr>
              <a:t>(</a:t>
            </a:r>
            <a:r>
              <a:rPr lang="da-DK" b="0" dirty="0">
                <a:solidFill>
                  <a:srgbClr val="CE9178"/>
                </a:solidFill>
                <a:effectLst/>
                <a:latin typeface="Cascadia Code" panose="020B0609020000020004" pitchFamily="49" charset="0"/>
                <a:cs typeface="Cascadia Code" panose="020B0609020000020004" pitchFamily="49" charset="0"/>
              </a:rPr>
              <a:t>"hello"</a:t>
            </a:r>
            <a:r>
              <a:rPr lang="da-DK" b="0" dirty="0">
                <a:solidFill>
                  <a:srgbClr val="D4D4D4"/>
                </a:solidFill>
                <a:effectLst/>
                <a:latin typeface="Cascadia Code" panose="020B0609020000020004" pitchFamily="49" charset="0"/>
                <a:cs typeface="Cascadia Code" panose="020B0609020000020004" pitchFamily="49" charset="0"/>
              </a:rPr>
              <a:t>);</a:t>
            </a:r>
          </a:p>
          <a:p>
            <a:r>
              <a:rPr lang="da-DK" b="0" dirty="0">
                <a:solidFill>
                  <a:srgbClr val="569CD6"/>
                </a:solidFill>
                <a:effectLst/>
                <a:latin typeface="Cascadia Code" panose="020B0609020000020004" pitchFamily="49" charset="0"/>
                <a:cs typeface="Cascadia Code" panose="020B0609020000020004" pitchFamily="49" charset="0"/>
              </a:rPr>
              <a:t>var</a:t>
            </a:r>
            <a:r>
              <a:rPr lang="da-DK" b="0" dirty="0">
                <a:solidFill>
                  <a:srgbClr val="D4D4D4"/>
                </a:solidFill>
                <a:effectLst/>
                <a:latin typeface="Cascadia Code" panose="020B0609020000020004" pitchFamily="49" charset="0"/>
                <a:cs typeface="Cascadia Code" panose="020B0609020000020004" pitchFamily="49" charset="0"/>
              </a:rPr>
              <a:t> </a:t>
            </a:r>
            <a:r>
              <a:rPr lang="da-DK" b="0" dirty="0">
                <a:solidFill>
                  <a:srgbClr val="9CDCFE"/>
                </a:solidFill>
                <a:effectLst/>
                <a:latin typeface="Cascadia Code" panose="020B0609020000020004" pitchFamily="49" charset="0"/>
                <a:cs typeface="Cascadia Code" panose="020B0609020000020004" pitchFamily="49" charset="0"/>
              </a:rPr>
              <a:t>s</a:t>
            </a:r>
            <a:r>
              <a:rPr lang="da-DK" b="0" dirty="0">
                <a:solidFill>
                  <a:srgbClr val="D4D4D4"/>
                </a:solidFill>
                <a:effectLst/>
                <a:latin typeface="Cascadia Code" panose="020B0609020000020004" pitchFamily="49" charset="0"/>
                <a:cs typeface="Cascadia Code" panose="020B0609020000020004" pitchFamily="49" charset="0"/>
              </a:rPr>
              <a:t> = (</a:t>
            </a:r>
            <a:r>
              <a:rPr lang="da-DK" b="0" dirty="0">
                <a:solidFill>
                  <a:srgbClr val="569CD6"/>
                </a:solidFill>
                <a:effectLst/>
                <a:latin typeface="Cascadia Code" panose="020B0609020000020004" pitchFamily="49" charset="0"/>
                <a:cs typeface="Cascadia Code" panose="020B0609020000020004" pitchFamily="49" charset="0"/>
              </a:rPr>
              <a:t>string</a:t>
            </a:r>
            <a:r>
              <a:rPr lang="da-DK" b="0" dirty="0">
                <a:solidFill>
                  <a:srgbClr val="D4D4D4"/>
                </a:solidFill>
                <a:effectLst/>
                <a:latin typeface="Cascadia Code" panose="020B0609020000020004" pitchFamily="49" charset="0"/>
                <a:cs typeface="Cascadia Code" panose="020B0609020000020004" pitchFamily="49" charset="0"/>
              </a:rPr>
              <a:t>)</a:t>
            </a:r>
            <a:r>
              <a:rPr lang="da-DK" b="0" dirty="0">
                <a:solidFill>
                  <a:srgbClr val="9CDCFE"/>
                </a:solidFill>
                <a:effectLst/>
                <a:latin typeface="Cascadia Code" panose="020B0609020000020004" pitchFamily="49" charset="0"/>
                <a:cs typeface="Cascadia Code" panose="020B0609020000020004" pitchFamily="49" charset="0"/>
              </a:rPr>
              <a:t>list</a:t>
            </a:r>
            <a:r>
              <a:rPr lang="da-DK" b="0" dirty="0">
                <a:solidFill>
                  <a:srgbClr val="D4D4D4"/>
                </a:solidFill>
                <a:effectLst/>
                <a:latin typeface="Cascadia Code" panose="020B0609020000020004" pitchFamily="49" charset="0"/>
                <a:cs typeface="Cascadia Code" panose="020B0609020000020004" pitchFamily="49" charset="0"/>
              </a:rPr>
              <a:t>[</a:t>
            </a:r>
            <a:r>
              <a:rPr lang="da-DK" b="0" dirty="0">
                <a:solidFill>
                  <a:srgbClr val="B5CEA8"/>
                </a:solidFill>
                <a:effectLst/>
                <a:latin typeface="Cascadia Code" panose="020B0609020000020004" pitchFamily="49" charset="0"/>
                <a:cs typeface="Cascadia Code" panose="020B0609020000020004" pitchFamily="49" charset="0"/>
              </a:rPr>
              <a:t>0</a:t>
            </a:r>
            <a:r>
              <a:rPr lang="da-DK" b="0" dirty="0">
                <a:solidFill>
                  <a:srgbClr val="D4D4D4"/>
                </a:solidFill>
                <a:effectLst/>
                <a:latin typeface="Cascadia Code" panose="020B0609020000020004" pitchFamily="49" charset="0"/>
                <a:cs typeface="Cascadia Code" panose="020B0609020000020004" pitchFamily="49" charset="0"/>
              </a:rPr>
              <a:t>];</a:t>
            </a:r>
          </a:p>
          <a:p>
            <a:br>
              <a:rPr lang="da-DK" b="0" dirty="0">
                <a:solidFill>
                  <a:srgbClr val="D4D4D4"/>
                </a:solidFill>
                <a:effectLst/>
                <a:latin typeface="Cascadia Code" panose="020B0609020000020004" pitchFamily="49" charset="0"/>
                <a:cs typeface="Cascadia Code" panose="020B0609020000020004" pitchFamily="49" charset="0"/>
              </a:rPr>
            </a:br>
            <a:r>
              <a:rPr lang="da-DK" b="0" dirty="0">
                <a:solidFill>
                  <a:srgbClr val="6A9955"/>
                </a:solidFill>
                <a:effectLst/>
                <a:latin typeface="Cascadia Code" panose="020B0609020000020004" pitchFamily="49" charset="0"/>
                <a:cs typeface="Cascadia Code" panose="020B0609020000020004" pitchFamily="49" charset="0"/>
              </a:rPr>
              <a:t>// Generic</a:t>
            </a:r>
            <a:endParaRPr lang="da-DK" b="0" dirty="0">
              <a:solidFill>
                <a:srgbClr val="D4D4D4"/>
              </a:solidFill>
              <a:effectLst/>
              <a:latin typeface="Cascadia Code" panose="020B0609020000020004" pitchFamily="49" charset="0"/>
              <a:cs typeface="Cascadia Code" panose="020B0609020000020004" pitchFamily="49" charset="0"/>
            </a:endParaRPr>
          </a:p>
          <a:p>
            <a:r>
              <a:rPr lang="da-DK" b="0" dirty="0">
                <a:solidFill>
                  <a:srgbClr val="4EC9B0"/>
                </a:solidFill>
                <a:effectLst/>
                <a:latin typeface="Cascadia Code" panose="020B0609020000020004" pitchFamily="49" charset="0"/>
                <a:cs typeface="Cascadia Code" panose="020B0609020000020004" pitchFamily="49" charset="0"/>
              </a:rPr>
              <a:t>IList</a:t>
            </a:r>
            <a:r>
              <a:rPr lang="da-DK" b="0" dirty="0">
                <a:solidFill>
                  <a:srgbClr val="D4D4D4"/>
                </a:solidFill>
                <a:effectLst/>
                <a:latin typeface="Cascadia Code" panose="020B0609020000020004" pitchFamily="49" charset="0"/>
                <a:cs typeface="Cascadia Code" panose="020B0609020000020004" pitchFamily="49" charset="0"/>
              </a:rPr>
              <a:t>&lt;</a:t>
            </a:r>
            <a:r>
              <a:rPr lang="da-DK" b="0" dirty="0">
                <a:solidFill>
                  <a:srgbClr val="569CD6"/>
                </a:solidFill>
                <a:effectLst/>
                <a:latin typeface="Cascadia Code" panose="020B0609020000020004" pitchFamily="49" charset="0"/>
                <a:cs typeface="Cascadia Code" panose="020B0609020000020004" pitchFamily="49" charset="0"/>
              </a:rPr>
              <a:t>string</a:t>
            </a:r>
            <a:r>
              <a:rPr lang="da-DK" b="0" dirty="0">
                <a:solidFill>
                  <a:srgbClr val="D4D4D4"/>
                </a:solidFill>
                <a:effectLst/>
                <a:latin typeface="Cascadia Code" panose="020B0609020000020004" pitchFamily="49" charset="0"/>
                <a:cs typeface="Cascadia Code" panose="020B0609020000020004" pitchFamily="49" charset="0"/>
              </a:rPr>
              <a:t>&gt; </a:t>
            </a:r>
            <a:r>
              <a:rPr lang="da-DK" b="0" dirty="0">
                <a:solidFill>
                  <a:srgbClr val="9CDCFE"/>
                </a:solidFill>
                <a:effectLst/>
                <a:latin typeface="Cascadia Code" panose="020B0609020000020004" pitchFamily="49" charset="0"/>
                <a:cs typeface="Cascadia Code" panose="020B0609020000020004" pitchFamily="49" charset="0"/>
              </a:rPr>
              <a:t>list</a:t>
            </a:r>
            <a:r>
              <a:rPr lang="da-DK" b="0" dirty="0">
                <a:solidFill>
                  <a:srgbClr val="D4D4D4"/>
                </a:solidFill>
                <a:effectLst/>
                <a:latin typeface="Cascadia Code" panose="020B0609020000020004" pitchFamily="49" charset="0"/>
                <a:cs typeface="Cascadia Code" panose="020B0609020000020004" pitchFamily="49" charset="0"/>
              </a:rPr>
              <a:t> = </a:t>
            </a:r>
            <a:r>
              <a:rPr lang="da-DK" b="0" dirty="0">
                <a:solidFill>
                  <a:srgbClr val="569CD6"/>
                </a:solidFill>
                <a:effectLst/>
                <a:latin typeface="Cascadia Code" panose="020B0609020000020004" pitchFamily="49" charset="0"/>
                <a:cs typeface="Cascadia Code" panose="020B0609020000020004" pitchFamily="49" charset="0"/>
              </a:rPr>
              <a:t>new</a:t>
            </a:r>
            <a:r>
              <a:rPr lang="da-DK" b="0" dirty="0">
                <a:solidFill>
                  <a:srgbClr val="D4D4D4"/>
                </a:solidFill>
                <a:effectLst/>
                <a:latin typeface="Cascadia Code" panose="020B0609020000020004" pitchFamily="49" charset="0"/>
                <a:cs typeface="Cascadia Code" panose="020B0609020000020004" pitchFamily="49" charset="0"/>
              </a:rPr>
              <a:t> </a:t>
            </a:r>
            <a:r>
              <a:rPr lang="da-DK" b="0" dirty="0">
                <a:solidFill>
                  <a:srgbClr val="4EC9B0"/>
                </a:solidFill>
                <a:effectLst/>
                <a:latin typeface="Cascadia Code" panose="020B0609020000020004" pitchFamily="49" charset="0"/>
                <a:cs typeface="Cascadia Code" panose="020B0609020000020004" pitchFamily="49" charset="0"/>
              </a:rPr>
              <a:t>List</a:t>
            </a:r>
            <a:r>
              <a:rPr lang="da-DK" b="0" dirty="0">
                <a:solidFill>
                  <a:srgbClr val="D4D4D4"/>
                </a:solidFill>
                <a:effectLst/>
                <a:latin typeface="Cascadia Code" panose="020B0609020000020004" pitchFamily="49" charset="0"/>
                <a:cs typeface="Cascadia Code" panose="020B0609020000020004" pitchFamily="49" charset="0"/>
              </a:rPr>
              <a:t>&lt;</a:t>
            </a:r>
            <a:r>
              <a:rPr lang="da-DK" b="0" dirty="0">
                <a:solidFill>
                  <a:srgbClr val="569CD6"/>
                </a:solidFill>
                <a:effectLst/>
                <a:latin typeface="Cascadia Code" panose="020B0609020000020004" pitchFamily="49" charset="0"/>
                <a:cs typeface="Cascadia Code" panose="020B0609020000020004" pitchFamily="49" charset="0"/>
              </a:rPr>
              <a:t>string</a:t>
            </a:r>
            <a:r>
              <a:rPr lang="da-DK" b="0" dirty="0">
                <a:solidFill>
                  <a:srgbClr val="D4D4D4"/>
                </a:solidFill>
                <a:effectLst/>
                <a:latin typeface="Cascadia Code" panose="020B0609020000020004" pitchFamily="49" charset="0"/>
                <a:cs typeface="Cascadia Code" panose="020B0609020000020004" pitchFamily="49" charset="0"/>
              </a:rPr>
              <a:t>&gt;();</a:t>
            </a:r>
          </a:p>
          <a:p>
            <a:r>
              <a:rPr lang="da-DK" b="0" dirty="0">
                <a:solidFill>
                  <a:srgbClr val="9CDCFE"/>
                </a:solidFill>
                <a:effectLst/>
                <a:latin typeface="Cascadia Code" panose="020B0609020000020004" pitchFamily="49" charset="0"/>
                <a:cs typeface="Cascadia Code" panose="020B0609020000020004" pitchFamily="49" charset="0"/>
              </a:rPr>
              <a:t>list</a:t>
            </a:r>
            <a:r>
              <a:rPr lang="da-DK" b="0" dirty="0">
                <a:solidFill>
                  <a:srgbClr val="D4D4D4"/>
                </a:solidFill>
                <a:effectLst/>
                <a:latin typeface="Cascadia Code" panose="020B0609020000020004" pitchFamily="49" charset="0"/>
                <a:cs typeface="Cascadia Code" panose="020B0609020000020004" pitchFamily="49" charset="0"/>
              </a:rPr>
              <a:t>.</a:t>
            </a:r>
            <a:r>
              <a:rPr lang="da-DK" b="0" dirty="0">
                <a:solidFill>
                  <a:srgbClr val="DCDCAA"/>
                </a:solidFill>
                <a:effectLst/>
                <a:latin typeface="Cascadia Code" panose="020B0609020000020004" pitchFamily="49" charset="0"/>
                <a:cs typeface="Cascadia Code" panose="020B0609020000020004" pitchFamily="49" charset="0"/>
              </a:rPr>
              <a:t>Add</a:t>
            </a:r>
            <a:r>
              <a:rPr lang="da-DK" b="0" dirty="0">
                <a:solidFill>
                  <a:srgbClr val="D4D4D4"/>
                </a:solidFill>
                <a:effectLst/>
                <a:latin typeface="Cascadia Code" panose="020B0609020000020004" pitchFamily="49" charset="0"/>
                <a:cs typeface="Cascadia Code" panose="020B0609020000020004" pitchFamily="49" charset="0"/>
              </a:rPr>
              <a:t>(</a:t>
            </a:r>
            <a:r>
              <a:rPr lang="da-DK" b="0" dirty="0">
                <a:solidFill>
                  <a:srgbClr val="CE9178"/>
                </a:solidFill>
                <a:effectLst/>
                <a:latin typeface="Cascadia Code" panose="020B0609020000020004" pitchFamily="49" charset="0"/>
                <a:cs typeface="Cascadia Code" panose="020B0609020000020004" pitchFamily="49" charset="0"/>
              </a:rPr>
              <a:t>"hello"</a:t>
            </a:r>
            <a:r>
              <a:rPr lang="da-DK" b="0" dirty="0">
                <a:solidFill>
                  <a:srgbClr val="D4D4D4"/>
                </a:solidFill>
                <a:effectLst/>
                <a:latin typeface="Cascadia Code" panose="020B0609020000020004" pitchFamily="49" charset="0"/>
                <a:cs typeface="Cascadia Code" panose="020B0609020000020004" pitchFamily="49" charset="0"/>
              </a:rPr>
              <a:t>);</a:t>
            </a:r>
          </a:p>
          <a:p>
            <a:r>
              <a:rPr lang="da-DK" b="0" dirty="0">
                <a:solidFill>
                  <a:srgbClr val="569CD6"/>
                </a:solidFill>
                <a:effectLst/>
                <a:latin typeface="Cascadia Code" panose="020B0609020000020004" pitchFamily="49" charset="0"/>
                <a:cs typeface="Cascadia Code" panose="020B0609020000020004" pitchFamily="49" charset="0"/>
              </a:rPr>
              <a:t>var</a:t>
            </a:r>
            <a:r>
              <a:rPr lang="da-DK" b="0" dirty="0">
                <a:solidFill>
                  <a:srgbClr val="D4D4D4"/>
                </a:solidFill>
                <a:effectLst/>
                <a:latin typeface="Cascadia Code" panose="020B0609020000020004" pitchFamily="49" charset="0"/>
                <a:cs typeface="Cascadia Code" panose="020B0609020000020004" pitchFamily="49" charset="0"/>
              </a:rPr>
              <a:t> </a:t>
            </a:r>
            <a:r>
              <a:rPr lang="da-DK" b="0" dirty="0">
                <a:solidFill>
                  <a:srgbClr val="9CDCFE"/>
                </a:solidFill>
                <a:effectLst/>
                <a:latin typeface="Cascadia Code" panose="020B0609020000020004" pitchFamily="49" charset="0"/>
                <a:cs typeface="Cascadia Code" panose="020B0609020000020004" pitchFamily="49" charset="0"/>
              </a:rPr>
              <a:t>s</a:t>
            </a:r>
            <a:r>
              <a:rPr lang="da-DK" b="0" dirty="0">
                <a:solidFill>
                  <a:srgbClr val="D4D4D4"/>
                </a:solidFill>
                <a:effectLst/>
                <a:latin typeface="Cascadia Code" panose="020B0609020000020004" pitchFamily="49" charset="0"/>
                <a:cs typeface="Cascadia Code" panose="020B0609020000020004" pitchFamily="49" charset="0"/>
              </a:rPr>
              <a:t> = </a:t>
            </a:r>
            <a:r>
              <a:rPr lang="da-DK" b="0" dirty="0">
                <a:solidFill>
                  <a:srgbClr val="9CDCFE"/>
                </a:solidFill>
                <a:effectLst/>
                <a:latin typeface="Cascadia Code" panose="020B0609020000020004" pitchFamily="49" charset="0"/>
                <a:cs typeface="Cascadia Code" panose="020B0609020000020004" pitchFamily="49" charset="0"/>
              </a:rPr>
              <a:t>list</a:t>
            </a:r>
            <a:r>
              <a:rPr lang="da-DK" b="0" dirty="0">
                <a:solidFill>
                  <a:srgbClr val="D4D4D4"/>
                </a:solidFill>
                <a:effectLst/>
                <a:latin typeface="Cascadia Code" panose="020B0609020000020004" pitchFamily="49" charset="0"/>
                <a:cs typeface="Cascadia Code" panose="020B0609020000020004" pitchFamily="49" charset="0"/>
              </a:rPr>
              <a:t>[</a:t>
            </a:r>
            <a:r>
              <a:rPr lang="da-DK" b="0" dirty="0">
                <a:solidFill>
                  <a:srgbClr val="B5CEA8"/>
                </a:solidFill>
                <a:effectLst/>
                <a:latin typeface="Cascadia Code" panose="020B0609020000020004" pitchFamily="49" charset="0"/>
                <a:cs typeface="Cascadia Code" panose="020B0609020000020004" pitchFamily="49" charset="0"/>
              </a:rPr>
              <a:t>0</a:t>
            </a:r>
            <a:r>
              <a:rPr lang="da-DK" b="0" dirty="0">
                <a:solidFill>
                  <a:srgbClr val="D4D4D4"/>
                </a:solidFill>
                <a:effectLst/>
                <a:latin typeface="Cascadia Code" panose="020B0609020000020004" pitchFamily="49" charset="0"/>
                <a:cs typeface="Cascadia Code" panose="020B0609020000020004" pitchFamily="49" charset="0"/>
              </a:rPr>
              <a:t>];</a:t>
            </a:r>
          </a:p>
        </p:txBody>
      </p:sp>
    </p:spTree>
    <p:extLst>
      <p:ext uri="{BB962C8B-B14F-4D97-AF65-F5344CB8AC3E}">
        <p14:creationId xmlns:p14="http://schemas.microsoft.com/office/powerpoint/2010/main" val="3519420367"/>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A23E084-9985-445E-974E-2A2A6E387673}"/>
              </a:ext>
            </a:extLst>
          </p:cNvPr>
          <p:cNvPicPr>
            <a:picLocks noChangeAspect="1"/>
          </p:cNvPicPr>
          <p:nvPr/>
        </p:nvPicPr>
        <p:blipFill>
          <a:blip r:embed="rId2">
            <a:extLst>
              <a:ext uri="{837473B0-CC2E-450A-ABE3-18F120FF3D39}">
                <a1611:picAttrSrcUrl xmlns:a1611="http://schemas.microsoft.com/office/drawing/2016/11/main" r:id="rId3"/>
              </a:ext>
            </a:extLst>
          </a:blip>
          <a:srcRect t="7833" b="7833"/>
          <a:stretch/>
        </p:blipFill>
        <p:spPr>
          <a:xfrm>
            <a:off x="20" y="10"/>
            <a:ext cx="12191980" cy="6857990"/>
          </a:xfrm>
          <a:prstGeom prst="rect">
            <a:avLst/>
          </a:prstGeom>
          <a:noFill/>
        </p:spPr>
      </p:pic>
      <p:sp>
        <p:nvSpPr>
          <p:cNvPr id="5" name="Title 4">
            <a:extLst>
              <a:ext uri="{FF2B5EF4-FFF2-40B4-BE49-F238E27FC236}">
                <a16:creationId xmlns:a16="http://schemas.microsoft.com/office/drawing/2014/main" id="{093AC6AB-1AB7-488C-BD34-61474ACD4242}"/>
              </a:ext>
            </a:extLst>
          </p:cNvPr>
          <p:cNvSpPr>
            <a:spLocks noGrp="1"/>
          </p:cNvSpPr>
          <p:nvPr>
            <p:ph type="title"/>
          </p:nvPr>
        </p:nvSpPr>
        <p:spPr>
          <a:xfrm>
            <a:off x="0" y="3657600"/>
            <a:ext cx="12192000" cy="3200400"/>
          </a:xfrm>
        </p:spPr>
        <p:txBody>
          <a:bodyPr wrap="square" anchor="b">
            <a:normAutofit/>
          </a:bodyPr>
          <a:lstStyle/>
          <a:p>
            <a:r>
              <a:rPr lang="en-US" dirty="0"/>
              <a:t>Iterators</a:t>
            </a:r>
            <a:endParaRPr lang="LID4096" dirty="0"/>
          </a:p>
        </p:txBody>
      </p:sp>
      <p:sp>
        <p:nvSpPr>
          <p:cNvPr id="2" name="TextBox 1">
            <a:extLst>
              <a:ext uri="{FF2B5EF4-FFF2-40B4-BE49-F238E27FC236}">
                <a16:creationId xmlns:a16="http://schemas.microsoft.com/office/drawing/2014/main" id="{921430F7-D6FD-4162-B5B1-964410AFC81A}"/>
              </a:ext>
            </a:extLst>
          </p:cNvPr>
          <p:cNvSpPr txBox="1"/>
          <p:nvPr/>
        </p:nvSpPr>
        <p:spPr>
          <a:xfrm>
            <a:off x="20" y="6858000"/>
            <a:ext cx="12191980" cy="138499"/>
          </a:xfrm>
          <a:prstGeom prst="rect">
            <a:avLst/>
          </a:prstGeom>
          <a:noFill/>
        </p:spPr>
        <p:txBody>
          <a:bodyPr wrap="square" lIns="0" tIns="0" rIns="0" bIns="0" rtlCol="0">
            <a:spAutoFit/>
          </a:bodyPr>
          <a:lstStyle/>
          <a:p>
            <a:r>
              <a:rPr lang="LID4096" sz="900">
                <a:hlinkClick r:id="rId3" tooltip="https://www.flickr.com/photos/wcouch/339331301"/>
              </a:rPr>
              <a:t>This Photo</a:t>
            </a:r>
            <a:r>
              <a:rPr lang="LID4096" sz="900"/>
              <a:t> by Unknown Author is licensed under </a:t>
            </a:r>
            <a:r>
              <a:rPr lang="LID4096" sz="900">
                <a:hlinkClick r:id="rId4" tooltip="https://creativecommons.org/licenses/by-nc-nd/3.0/"/>
              </a:rPr>
              <a:t>CC BY-NC-ND</a:t>
            </a:r>
            <a:endParaRPr lang="LID4096" sz="900"/>
          </a:p>
        </p:txBody>
      </p:sp>
    </p:spTree>
    <p:extLst>
      <p:ext uri="{BB962C8B-B14F-4D97-AF65-F5344CB8AC3E}">
        <p14:creationId xmlns:p14="http://schemas.microsoft.com/office/powerpoint/2010/main" val="899406662"/>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84ED3D-C416-4FC0-9B5C-2123F949B174}"/>
              </a:ext>
            </a:extLst>
          </p:cNvPr>
          <p:cNvSpPr>
            <a:spLocks noGrp="1"/>
          </p:cNvSpPr>
          <p:nvPr>
            <p:ph type="title"/>
          </p:nvPr>
        </p:nvSpPr>
        <p:spPr/>
        <p:txBody>
          <a:bodyPr/>
          <a:lstStyle/>
          <a:p>
            <a:r>
              <a:rPr lang="en-US" dirty="0"/>
              <a:t>Iterators</a:t>
            </a:r>
            <a:endParaRPr lang="LID4096" dirty="0"/>
          </a:p>
        </p:txBody>
      </p:sp>
      <p:sp>
        <p:nvSpPr>
          <p:cNvPr id="5" name="TextBox 4">
            <a:extLst>
              <a:ext uri="{FF2B5EF4-FFF2-40B4-BE49-F238E27FC236}">
                <a16:creationId xmlns:a16="http://schemas.microsoft.com/office/drawing/2014/main" id="{51DA8C91-6823-42D8-9E15-480FF31DCC69}"/>
              </a:ext>
            </a:extLst>
          </p:cNvPr>
          <p:cNvSpPr txBox="1"/>
          <p:nvPr/>
        </p:nvSpPr>
        <p:spPr>
          <a:xfrm>
            <a:off x="639965" y="3040067"/>
            <a:ext cx="2908489" cy="572464"/>
          </a:xfrm>
          <a:prstGeom prst="rect">
            <a:avLst/>
          </a:prstGeom>
          <a:noFill/>
          <a:ln w="25400">
            <a:solidFill>
              <a:schemeClr val="tx1"/>
            </a:solidFill>
          </a:ln>
        </p:spPr>
        <p:txBody>
          <a:bodyPr wrap="none" lIns="182880" tIns="146304" rIns="182880" bIns="146304" rtlCol="0">
            <a:spAutoFit/>
          </a:bodyPr>
          <a:lstStyle/>
          <a:p>
            <a:pPr>
              <a:lnSpc>
                <a:spcPct val="90000"/>
              </a:lnSpc>
            </a:pPr>
            <a:r>
              <a:rPr lang="en-US" sz="2000" dirty="0" err="1">
                <a:gradFill>
                  <a:gsLst>
                    <a:gs pos="2917">
                      <a:schemeClr val="tx1"/>
                    </a:gs>
                    <a:gs pos="30000">
                      <a:schemeClr val="tx1"/>
                    </a:gs>
                  </a:gsLst>
                  <a:lin ang="5400000" scaled="0"/>
                </a:gradFill>
                <a:latin typeface="Consolas" panose="020B0609020204030204" pitchFamily="49" charset="0"/>
                <a:cs typeface="Consolas" panose="020B0609020204030204" pitchFamily="49" charset="0"/>
              </a:rPr>
              <a:t>IEnumerable</a:t>
            </a:r>
            <a:r>
              <a:rPr lang="en-US" sz="2000" dirty="0">
                <a:gradFill>
                  <a:gsLst>
                    <a:gs pos="2917">
                      <a:schemeClr val="tx1"/>
                    </a:gs>
                    <a:gs pos="30000">
                      <a:schemeClr val="tx1"/>
                    </a:gs>
                  </a:gsLst>
                  <a:lin ang="5400000" scaled="0"/>
                </a:gradFill>
                <a:latin typeface="Consolas" panose="020B0609020204030204" pitchFamily="49" charset="0"/>
                <a:cs typeface="Consolas" panose="020B0609020204030204" pitchFamily="49" charset="0"/>
              </a:rPr>
              <a:t>&lt;out T&gt;</a:t>
            </a:r>
            <a:endParaRPr lang="da-DK" sz="2000" dirty="0" err="1">
              <a:gradFill>
                <a:gsLst>
                  <a:gs pos="2917">
                    <a:schemeClr val="tx1"/>
                  </a:gs>
                  <a:gs pos="30000">
                    <a:schemeClr val="tx1"/>
                  </a:gs>
                </a:gsLst>
                <a:lin ang="5400000" scaled="0"/>
              </a:gradFill>
              <a:latin typeface="Consolas" panose="020B0609020204030204" pitchFamily="49" charset="0"/>
              <a:cs typeface="Consolas" panose="020B0609020204030204" pitchFamily="49" charset="0"/>
            </a:endParaRPr>
          </a:p>
        </p:txBody>
      </p:sp>
      <p:sp>
        <p:nvSpPr>
          <p:cNvPr id="7" name="TextBox 6">
            <a:extLst>
              <a:ext uri="{FF2B5EF4-FFF2-40B4-BE49-F238E27FC236}">
                <a16:creationId xmlns:a16="http://schemas.microsoft.com/office/drawing/2014/main" id="{1DFDAC1F-7199-40F3-8086-78EE040BE67F}"/>
              </a:ext>
            </a:extLst>
          </p:cNvPr>
          <p:cNvSpPr txBox="1"/>
          <p:nvPr/>
        </p:nvSpPr>
        <p:spPr>
          <a:xfrm>
            <a:off x="1133689" y="1553994"/>
            <a:ext cx="1921039" cy="572464"/>
          </a:xfrm>
          <a:prstGeom prst="rect">
            <a:avLst/>
          </a:prstGeom>
          <a:noFill/>
          <a:ln w="25400">
            <a:solidFill>
              <a:schemeClr val="tx1"/>
            </a:solidFill>
          </a:ln>
        </p:spPr>
        <p:txBody>
          <a:bodyPr wrap="none" lIns="182880" tIns="146304" rIns="182880" bIns="146304" rtlCol="0">
            <a:spAutoFit/>
          </a:bodyPr>
          <a:lstStyle/>
          <a:p>
            <a:pPr>
              <a:lnSpc>
                <a:spcPct val="90000"/>
              </a:lnSpc>
            </a:pPr>
            <a:r>
              <a:rPr lang="en-US" sz="2000" dirty="0" err="1">
                <a:gradFill>
                  <a:gsLst>
                    <a:gs pos="2917">
                      <a:schemeClr val="tx1"/>
                    </a:gs>
                    <a:gs pos="30000">
                      <a:schemeClr val="tx1"/>
                    </a:gs>
                  </a:gsLst>
                  <a:lin ang="5400000" scaled="0"/>
                </a:gradFill>
                <a:latin typeface="Consolas" panose="020B0609020204030204" pitchFamily="49" charset="0"/>
                <a:cs typeface="Consolas" panose="020B0609020204030204" pitchFamily="49" charset="0"/>
              </a:rPr>
              <a:t>IEnumerable</a:t>
            </a:r>
            <a:endParaRPr lang="da-DK" sz="2000" dirty="0" err="1">
              <a:gradFill>
                <a:gsLst>
                  <a:gs pos="2917">
                    <a:schemeClr val="tx1"/>
                  </a:gs>
                  <a:gs pos="30000">
                    <a:schemeClr val="tx1"/>
                  </a:gs>
                </a:gsLst>
                <a:lin ang="5400000" scaled="0"/>
              </a:gradFill>
              <a:latin typeface="Consolas" panose="020B0609020204030204" pitchFamily="49" charset="0"/>
              <a:cs typeface="Consolas" panose="020B0609020204030204" pitchFamily="49" charset="0"/>
            </a:endParaRPr>
          </a:p>
        </p:txBody>
      </p:sp>
      <p:sp>
        <p:nvSpPr>
          <p:cNvPr id="9" name="TextBox 8">
            <a:extLst>
              <a:ext uri="{FF2B5EF4-FFF2-40B4-BE49-F238E27FC236}">
                <a16:creationId xmlns:a16="http://schemas.microsoft.com/office/drawing/2014/main" id="{63ADD2C2-8B70-43F5-8D0C-28C1A1A3DDBB}"/>
              </a:ext>
            </a:extLst>
          </p:cNvPr>
          <p:cNvSpPr txBox="1"/>
          <p:nvPr/>
        </p:nvSpPr>
        <p:spPr>
          <a:xfrm>
            <a:off x="5239129" y="1485604"/>
            <a:ext cx="1921039" cy="572464"/>
          </a:xfrm>
          <a:prstGeom prst="rect">
            <a:avLst/>
          </a:prstGeom>
          <a:noFill/>
          <a:ln w="25400">
            <a:solidFill>
              <a:schemeClr val="tx1"/>
            </a:solidFill>
          </a:ln>
        </p:spPr>
        <p:txBody>
          <a:bodyPr wrap="none" lIns="182880" tIns="146304" rIns="182880" bIns="146304" rtlCol="0">
            <a:spAutoFit/>
          </a:bodyPr>
          <a:lstStyle/>
          <a:p>
            <a:pPr>
              <a:lnSpc>
                <a:spcPct val="90000"/>
              </a:lnSpc>
            </a:pPr>
            <a:r>
              <a:rPr lang="en-US" sz="2000" dirty="0" err="1">
                <a:gradFill>
                  <a:gsLst>
                    <a:gs pos="2917">
                      <a:schemeClr val="tx1"/>
                    </a:gs>
                    <a:gs pos="30000">
                      <a:schemeClr val="tx1"/>
                    </a:gs>
                  </a:gsLst>
                  <a:lin ang="5400000" scaled="0"/>
                </a:gradFill>
                <a:latin typeface="Consolas" panose="020B0609020204030204" pitchFamily="49" charset="0"/>
                <a:cs typeface="Consolas" panose="020B0609020204030204" pitchFamily="49" charset="0"/>
              </a:rPr>
              <a:t>IEnumerator</a:t>
            </a:r>
            <a:endParaRPr lang="da-DK" sz="2000" dirty="0" err="1">
              <a:gradFill>
                <a:gsLst>
                  <a:gs pos="2917">
                    <a:schemeClr val="tx1"/>
                  </a:gs>
                  <a:gs pos="30000">
                    <a:schemeClr val="tx1"/>
                  </a:gs>
                </a:gsLst>
                <a:lin ang="5400000" scaled="0"/>
              </a:gradFill>
              <a:latin typeface="Consolas" panose="020B0609020204030204" pitchFamily="49" charset="0"/>
              <a:cs typeface="Consolas" panose="020B0609020204030204" pitchFamily="49" charset="0"/>
            </a:endParaRPr>
          </a:p>
        </p:txBody>
      </p:sp>
      <p:sp>
        <p:nvSpPr>
          <p:cNvPr id="11" name="TextBox 10">
            <a:extLst>
              <a:ext uri="{FF2B5EF4-FFF2-40B4-BE49-F238E27FC236}">
                <a16:creationId xmlns:a16="http://schemas.microsoft.com/office/drawing/2014/main" id="{1AE826DD-5BCF-430A-8966-ECDFC4C847AF}"/>
              </a:ext>
            </a:extLst>
          </p:cNvPr>
          <p:cNvSpPr txBox="1"/>
          <p:nvPr/>
        </p:nvSpPr>
        <p:spPr>
          <a:xfrm>
            <a:off x="4745406" y="3040067"/>
            <a:ext cx="2908489" cy="572464"/>
          </a:xfrm>
          <a:prstGeom prst="rect">
            <a:avLst/>
          </a:prstGeom>
          <a:noFill/>
          <a:ln w="25400">
            <a:solidFill>
              <a:schemeClr val="tx1"/>
            </a:solidFill>
          </a:ln>
        </p:spPr>
        <p:txBody>
          <a:bodyPr wrap="none" lIns="182880" tIns="146304" rIns="182880" bIns="146304" rtlCol="0">
            <a:spAutoFit/>
          </a:bodyPr>
          <a:lstStyle/>
          <a:p>
            <a:pPr>
              <a:lnSpc>
                <a:spcPct val="90000"/>
              </a:lnSpc>
            </a:pPr>
            <a:r>
              <a:rPr lang="en-US" sz="2000" dirty="0" err="1">
                <a:gradFill>
                  <a:gsLst>
                    <a:gs pos="2917">
                      <a:schemeClr val="tx1"/>
                    </a:gs>
                    <a:gs pos="30000">
                      <a:schemeClr val="tx1"/>
                    </a:gs>
                  </a:gsLst>
                  <a:lin ang="5400000" scaled="0"/>
                </a:gradFill>
                <a:latin typeface="Consolas" panose="020B0609020204030204" pitchFamily="49" charset="0"/>
                <a:cs typeface="Consolas" panose="020B0609020204030204" pitchFamily="49" charset="0"/>
              </a:rPr>
              <a:t>IEnumerator</a:t>
            </a:r>
            <a:r>
              <a:rPr lang="en-US" sz="2000" dirty="0">
                <a:gradFill>
                  <a:gsLst>
                    <a:gs pos="2917">
                      <a:schemeClr val="tx1"/>
                    </a:gs>
                    <a:gs pos="30000">
                      <a:schemeClr val="tx1"/>
                    </a:gs>
                  </a:gsLst>
                  <a:lin ang="5400000" scaled="0"/>
                </a:gradFill>
                <a:latin typeface="Consolas" panose="020B0609020204030204" pitchFamily="49" charset="0"/>
                <a:cs typeface="Consolas" panose="020B0609020204030204" pitchFamily="49" charset="0"/>
              </a:rPr>
              <a:t>&lt;out T&gt;</a:t>
            </a:r>
            <a:endParaRPr lang="da-DK" sz="2000" dirty="0" err="1">
              <a:gradFill>
                <a:gsLst>
                  <a:gs pos="2917">
                    <a:schemeClr val="tx1"/>
                  </a:gs>
                  <a:gs pos="30000">
                    <a:schemeClr val="tx1"/>
                  </a:gs>
                </a:gsLst>
                <a:lin ang="5400000" scaled="0"/>
              </a:gradFill>
              <a:latin typeface="Consolas" panose="020B0609020204030204" pitchFamily="49" charset="0"/>
              <a:cs typeface="Consolas" panose="020B0609020204030204" pitchFamily="49" charset="0"/>
            </a:endParaRPr>
          </a:p>
        </p:txBody>
      </p:sp>
      <p:cxnSp>
        <p:nvCxnSpPr>
          <p:cNvPr id="13" name="Straight Arrow Connector 12">
            <a:extLst>
              <a:ext uri="{FF2B5EF4-FFF2-40B4-BE49-F238E27FC236}">
                <a16:creationId xmlns:a16="http://schemas.microsoft.com/office/drawing/2014/main" id="{A48D3718-D5AF-4B1B-886B-6B96A9387030}"/>
              </a:ext>
            </a:extLst>
          </p:cNvPr>
          <p:cNvCxnSpPr>
            <a:cxnSpLocks/>
            <a:stCxn id="5" idx="0"/>
            <a:endCxn id="7" idx="2"/>
          </p:cNvCxnSpPr>
          <p:nvPr/>
        </p:nvCxnSpPr>
        <p:spPr>
          <a:xfrm flipH="1" flipV="1">
            <a:off x="2094209" y="2126458"/>
            <a:ext cx="1" cy="913609"/>
          </a:xfrm>
          <a:prstGeom prst="straightConnector1">
            <a:avLst/>
          </a:prstGeom>
          <a:ln w="2540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5E9F4C50-03CF-4AFB-A316-F77041B3C18E}"/>
              </a:ext>
            </a:extLst>
          </p:cNvPr>
          <p:cNvCxnSpPr>
            <a:cxnSpLocks/>
          </p:cNvCxnSpPr>
          <p:nvPr/>
        </p:nvCxnSpPr>
        <p:spPr>
          <a:xfrm flipH="1" flipV="1">
            <a:off x="6199649" y="2058068"/>
            <a:ext cx="1" cy="981999"/>
          </a:xfrm>
          <a:prstGeom prst="straightConnector1">
            <a:avLst/>
          </a:prstGeom>
          <a:ln w="2540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43D4AD7-A2B9-4809-BEA6-F862AA4A89DD}"/>
              </a:ext>
            </a:extLst>
          </p:cNvPr>
          <p:cNvSpPr txBox="1"/>
          <p:nvPr/>
        </p:nvSpPr>
        <p:spPr>
          <a:xfrm>
            <a:off x="566722" y="4294820"/>
            <a:ext cx="1527487" cy="572464"/>
          </a:xfrm>
          <a:prstGeom prst="rect">
            <a:avLst/>
          </a:prstGeom>
          <a:solidFill>
            <a:srgbClr val="007233"/>
          </a:solidFill>
        </p:spPr>
        <p:txBody>
          <a:bodyPr wrap="square" lIns="182880" tIns="146304" rIns="182880" bIns="146304" rtlCol="0">
            <a:spAutoFit/>
          </a:bodyPr>
          <a:lstStyle/>
          <a:p>
            <a:pPr>
              <a:lnSpc>
                <a:spcPct val="90000"/>
              </a:lnSpc>
            </a:pPr>
            <a:r>
              <a:rPr lang="en-US" sz="2000" dirty="0">
                <a:gradFill>
                  <a:gsLst>
                    <a:gs pos="2917">
                      <a:schemeClr val="tx1"/>
                    </a:gs>
                    <a:gs pos="30000">
                      <a:schemeClr val="tx1"/>
                    </a:gs>
                  </a:gsLst>
                  <a:lin ang="5400000" scaled="0"/>
                </a:gradFill>
              </a:rPr>
              <a:t>Producer</a:t>
            </a:r>
          </a:p>
        </p:txBody>
      </p:sp>
      <p:sp>
        <p:nvSpPr>
          <p:cNvPr id="19" name="TextBox 18">
            <a:extLst>
              <a:ext uri="{FF2B5EF4-FFF2-40B4-BE49-F238E27FC236}">
                <a16:creationId xmlns:a16="http://schemas.microsoft.com/office/drawing/2014/main" id="{8176E61F-CED2-49B6-B280-B3F0529D2FA8}"/>
              </a:ext>
            </a:extLst>
          </p:cNvPr>
          <p:cNvSpPr txBox="1"/>
          <p:nvPr/>
        </p:nvSpPr>
        <p:spPr>
          <a:xfrm>
            <a:off x="365648" y="5413652"/>
            <a:ext cx="3043032" cy="572464"/>
          </a:xfrm>
          <a:prstGeom prst="rect">
            <a:avLst/>
          </a:prstGeom>
          <a:solidFill>
            <a:srgbClr val="00188F"/>
          </a:solidFill>
          <a:ln>
            <a:noFill/>
          </a:ln>
        </p:spPr>
        <p:txBody>
          <a:bodyPr wrap="square" lIns="182880" tIns="146304" rIns="182880" bIns="146304" rtlCol="0">
            <a:spAutoFit/>
          </a:bodyPr>
          <a:lstStyle/>
          <a:p>
            <a:pPr>
              <a:lnSpc>
                <a:spcPct val="90000"/>
              </a:lnSpc>
            </a:pPr>
            <a:r>
              <a:rPr lang="en-US" sz="2000" dirty="0">
                <a:gradFill>
                  <a:gsLst>
                    <a:gs pos="2917">
                      <a:schemeClr val="tx1"/>
                    </a:gs>
                    <a:gs pos="30000">
                      <a:schemeClr val="tx1"/>
                    </a:gs>
                  </a:gsLst>
                  <a:lin ang="5400000" scaled="0"/>
                </a:gradFill>
              </a:rPr>
              <a:t>Building block for LINQ</a:t>
            </a:r>
            <a:endParaRPr lang="da-DK" sz="2000" dirty="0">
              <a:gradFill>
                <a:gsLst>
                  <a:gs pos="2917">
                    <a:schemeClr val="tx1"/>
                  </a:gs>
                  <a:gs pos="30000">
                    <a:schemeClr val="tx1"/>
                  </a:gs>
                </a:gsLst>
                <a:lin ang="5400000" scaled="0"/>
              </a:gradFill>
            </a:endParaRPr>
          </a:p>
        </p:txBody>
      </p:sp>
      <p:sp>
        <p:nvSpPr>
          <p:cNvPr id="21" name="TextBox 20">
            <a:extLst>
              <a:ext uri="{FF2B5EF4-FFF2-40B4-BE49-F238E27FC236}">
                <a16:creationId xmlns:a16="http://schemas.microsoft.com/office/drawing/2014/main" id="{8F574890-03C6-442C-8FB4-F96E5765D911}"/>
              </a:ext>
            </a:extLst>
          </p:cNvPr>
          <p:cNvSpPr txBox="1"/>
          <p:nvPr/>
        </p:nvSpPr>
        <p:spPr>
          <a:xfrm>
            <a:off x="6717482" y="4867284"/>
            <a:ext cx="4297632" cy="1126462"/>
          </a:xfrm>
          <a:prstGeom prst="rect">
            <a:avLst/>
          </a:prstGeom>
          <a:solidFill>
            <a:srgbClr val="333333"/>
          </a:solidFill>
          <a:ln>
            <a:noFill/>
          </a:ln>
        </p:spPr>
        <p:txBody>
          <a:bodyPr wrap="square" lIns="182880" tIns="146304" rIns="182880" bIns="146304" rtlCol="0">
            <a:spAutoFit/>
          </a:bodyPr>
          <a:lstStyle/>
          <a:p>
            <a:pPr>
              <a:lnSpc>
                <a:spcPct val="90000"/>
              </a:lnSpc>
            </a:pPr>
            <a:r>
              <a:rPr lang="en-US" sz="2000" dirty="0" err="1">
                <a:solidFill>
                  <a:schemeClr val="bg1"/>
                </a:solidFill>
                <a:latin typeface="Consolas" panose="020B0609020204030204" pitchFamily="49" charset="0"/>
                <a:cs typeface="Consolas" panose="020B0609020204030204" pitchFamily="49" charset="0"/>
              </a:rPr>
              <a:t>foreach</a:t>
            </a:r>
            <a:r>
              <a:rPr lang="en-US" sz="2000" dirty="0">
                <a:solidFill>
                  <a:schemeClr val="bg1"/>
                </a:solidFill>
                <a:latin typeface="Consolas" panose="020B0609020204030204" pitchFamily="49" charset="0"/>
                <a:cs typeface="Consolas" panose="020B0609020204030204" pitchFamily="49" charset="0"/>
              </a:rPr>
              <a:t> (</a:t>
            </a:r>
            <a:r>
              <a:rPr lang="en-US" sz="2000" dirty="0" err="1">
                <a:solidFill>
                  <a:schemeClr val="bg1"/>
                </a:solidFill>
                <a:latin typeface="Consolas" panose="020B0609020204030204" pitchFamily="49" charset="0"/>
                <a:cs typeface="Consolas" panose="020B0609020204030204" pitchFamily="49" charset="0"/>
              </a:rPr>
              <a:t>var</a:t>
            </a:r>
            <a:r>
              <a:rPr lang="en-US" sz="2000" dirty="0">
                <a:solidFill>
                  <a:schemeClr val="bg1"/>
                </a:solidFill>
                <a:latin typeface="Consolas" panose="020B0609020204030204" pitchFamily="49" charset="0"/>
                <a:cs typeface="Consolas" panose="020B0609020204030204" pitchFamily="49" charset="0"/>
              </a:rPr>
              <a:t> item in items)</a:t>
            </a:r>
          </a:p>
          <a:p>
            <a:pPr>
              <a:lnSpc>
                <a:spcPct val="90000"/>
              </a:lnSpc>
            </a:pPr>
            <a:r>
              <a:rPr lang="en-US" sz="2000" dirty="0">
                <a:solidFill>
                  <a:schemeClr val="bg1"/>
                </a:solidFill>
                <a:latin typeface="Consolas" panose="020B0609020204030204" pitchFamily="49" charset="0"/>
                <a:cs typeface="Consolas" panose="020B0609020204030204" pitchFamily="49" charset="0"/>
              </a:rPr>
              <a:t>{</a:t>
            </a:r>
          </a:p>
          <a:p>
            <a:pPr>
              <a:lnSpc>
                <a:spcPct val="90000"/>
              </a:lnSpc>
            </a:pPr>
            <a:r>
              <a:rPr lang="en-US" sz="2000" dirty="0">
                <a:solidFill>
                  <a:schemeClr val="bg1"/>
                </a:solidFill>
                <a:latin typeface="Consolas" panose="020B0609020204030204" pitchFamily="49" charset="0"/>
                <a:cs typeface="Consolas" panose="020B0609020204030204" pitchFamily="49" charset="0"/>
              </a:rPr>
              <a:t>}</a:t>
            </a:r>
            <a:endParaRPr lang="da-DK" sz="2000" dirty="0">
              <a:solidFill>
                <a:schemeClr val="bg1"/>
              </a:solidFill>
              <a:latin typeface="Consolas" panose="020B0609020204030204" pitchFamily="49" charset="0"/>
              <a:cs typeface="Consolas" panose="020B0609020204030204" pitchFamily="49" charset="0"/>
            </a:endParaRPr>
          </a:p>
        </p:txBody>
      </p:sp>
      <p:sp>
        <p:nvSpPr>
          <p:cNvPr id="23" name="TextBox 22">
            <a:extLst>
              <a:ext uri="{FF2B5EF4-FFF2-40B4-BE49-F238E27FC236}">
                <a16:creationId xmlns:a16="http://schemas.microsoft.com/office/drawing/2014/main" id="{F89CEDBB-6FFA-43B5-924C-53B055C43E0A}"/>
              </a:ext>
            </a:extLst>
          </p:cNvPr>
          <p:cNvSpPr txBox="1"/>
          <p:nvPr/>
        </p:nvSpPr>
        <p:spPr>
          <a:xfrm>
            <a:off x="8720097" y="2353729"/>
            <a:ext cx="2103098" cy="572464"/>
          </a:xfrm>
          <a:prstGeom prst="rect">
            <a:avLst/>
          </a:prstGeom>
          <a:solidFill>
            <a:srgbClr val="BA141A"/>
          </a:solidFill>
          <a:ln>
            <a:noFill/>
          </a:ln>
        </p:spPr>
        <p:txBody>
          <a:bodyPr wrap="square" lIns="182880" tIns="146304" rIns="182880" bIns="146304" rtlCol="0">
            <a:spAutoFit/>
          </a:bodyPr>
          <a:lstStyle/>
          <a:p>
            <a:pPr>
              <a:lnSpc>
                <a:spcPct val="90000"/>
              </a:lnSpc>
            </a:pPr>
            <a:r>
              <a:rPr lang="en-US" sz="2000" dirty="0">
                <a:gradFill>
                  <a:gsLst>
                    <a:gs pos="2917">
                      <a:schemeClr val="tx1"/>
                    </a:gs>
                    <a:gs pos="30000">
                      <a:schemeClr val="tx1"/>
                    </a:gs>
                  </a:gsLst>
                  <a:lin ang="5400000" scaled="0"/>
                </a:gradFill>
                <a:latin typeface="Consolas" panose="020B0609020204030204" pitchFamily="49" charset="0"/>
                <a:cs typeface="Consolas" panose="020B0609020204030204" pitchFamily="49" charset="0"/>
              </a:rPr>
              <a:t>yield break;</a:t>
            </a:r>
            <a:endParaRPr lang="da-DK" sz="2000" dirty="0">
              <a:gradFill>
                <a:gsLst>
                  <a:gs pos="2917">
                    <a:schemeClr val="tx1"/>
                  </a:gs>
                  <a:gs pos="30000">
                    <a:schemeClr val="tx1"/>
                  </a:gs>
                </a:gsLst>
                <a:lin ang="5400000" scaled="0"/>
              </a:gradFill>
              <a:latin typeface="Consolas" panose="020B0609020204030204" pitchFamily="49" charset="0"/>
              <a:cs typeface="Consolas" panose="020B0609020204030204" pitchFamily="49" charset="0"/>
            </a:endParaRPr>
          </a:p>
        </p:txBody>
      </p:sp>
      <p:sp>
        <p:nvSpPr>
          <p:cNvPr id="25" name="TextBox 24">
            <a:extLst>
              <a:ext uri="{FF2B5EF4-FFF2-40B4-BE49-F238E27FC236}">
                <a16:creationId xmlns:a16="http://schemas.microsoft.com/office/drawing/2014/main" id="{2325E435-1933-4435-8EAC-8105BA2B737A}"/>
              </a:ext>
            </a:extLst>
          </p:cNvPr>
          <p:cNvSpPr txBox="1"/>
          <p:nvPr/>
        </p:nvSpPr>
        <p:spPr>
          <a:xfrm>
            <a:off x="8720097" y="1485604"/>
            <a:ext cx="2518963" cy="572464"/>
          </a:xfrm>
          <a:prstGeom prst="rect">
            <a:avLst/>
          </a:prstGeom>
          <a:solidFill>
            <a:srgbClr val="0072C6"/>
          </a:solidFill>
          <a:ln>
            <a:noFill/>
          </a:ln>
        </p:spPr>
        <p:txBody>
          <a:bodyPr wrap="square" lIns="182880" tIns="146304" rIns="182880" bIns="146304" rtlCol="0">
            <a:spAutoFit/>
          </a:bodyPr>
          <a:lstStyle/>
          <a:p>
            <a:pPr>
              <a:lnSpc>
                <a:spcPct val="90000"/>
              </a:lnSpc>
            </a:pPr>
            <a:r>
              <a:rPr lang="en-US" sz="2000" dirty="0">
                <a:gradFill>
                  <a:gsLst>
                    <a:gs pos="2917">
                      <a:schemeClr val="tx1"/>
                    </a:gs>
                    <a:gs pos="30000">
                      <a:schemeClr val="tx1"/>
                    </a:gs>
                  </a:gsLst>
                  <a:lin ang="5400000" scaled="0"/>
                </a:gradFill>
                <a:latin typeface="Consolas" panose="020B0609020204030204" pitchFamily="49" charset="0"/>
                <a:cs typeface="Consolas" panose="020B0609020204030204" pitchFamily="49" charset="0"/>
              </a:rPr>
              <a:t>yield return T;</a:t>
            </a:r>
            <a:endParaRPr lang="da-DK" sz="2000" dirty="0">
              <a:gradFill>
                <a:gsLst>
                  <a:gs pos="2917">
                    <a:schemeClr val="tx1"/>
                  </a:gs>
                  <a:gs pos="30000">
                    <a:schemeClr val="tx1"/>
                  </a:gs>
                </a:gsLst>
                <a:lin ang="5400000" scaled="0"/>
              </a:gradFill>
              <a:latin typeface="Consolas" panose="020B0609020204030204" pitchFamily="49" charset="0"/>
              <a:cs typeface="Consolas" panose="020B0609020204030204" pitchFamily="49" charset="0"/>
            </a:endParaRPr>
          </a:p>
        </p:txBody>
      </p:sp>
      <p:sp>
        <p:nvSpPr>
          <p:cNvPr id="8" name="Arrow: Left 7">
            <a:extLst>
              <a:ext uri="{FF2B5EF4-FFF2-40B4-BE49-F238E27FC236}">
                <a16:creationId xmlns:a16="http://schemas.microsoft.com/office/drawing/2014/main" id="{AF806515-D277-490E-B7CB-12ECD1F9D7FC}"/>
              </a:ext>
            </a:extLst>
          </p:cNvPr>
          <p:cNvSpPr/>
          <p:nvPr/>
        </p:nvSpPr>
        <p:spPr bwMode="auto">
          <a:xfrm rot="1694348">
            <a:off x="3011472" y="3302232"/>
            <a:ext cx="1936852" cy="1308698"/>
          </a:xfrm>
          <a:prstGeom prst="leftArrow">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Covariance</a:t>
            </a:r>
            <a:endParaRPr lang="LID4096"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4027607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8497FAA-4763-4E2D-8190-FA38A7C62494}"/>
              </a:ext>
            </a:extLst>
          </p:cNvPr>
          <p:cNvSpPr>
            <a:spLocks noGrp="1"/>
          </p:cNvSpPr>
          <p:nvPr>
            <p:ph type="title"/>
          </p:nvPr>
        </p:nvSpPr>
        <p:spPr/>
        <p:txBody>
          <a:bodyPr/>
          <a:lstStyle/>
          <a:p>
            <a:r>
              <a:rPr lang="en-US" dirty="0"/>
              <a:t>Iterators</a:t>
            </a:r>
            <a:endParaRPr lang="LID4096" dirty="0"/>
          </a:p>
        </p:txBody>
      </p:sp>
      <p:sp>
        <p:nvSpPr>
          <p:cNvPr id="5" name="Text Placeholder 4">
            <a:extLst>
              <a:ext uri="{FF2B5EF4-FFF2-40B4-BE49-F238E27FC236}">
                <a16:creationId xmlns:a16="http://schemas.microsoft.com/office/drawing/2014/main" id="{6C2D7E09-8A69-4C75-94F1-E5B22AB4DF91}"/>
              </a:ext>
            </a:extLst>
          </p:cNvPr>
          <p:cNvSpPr>
            <a:spLocks noGrp="1"/>
          </p:cNvSpPr>
          <p:nvPr>
            <p:ph type="body" sz="quarter" idx="12"/>
          </p:nvPr>
        </p:nvSpPr>
        <p:spPr/>
        <p:txBody>
          <a:bodyPr/>
          <a:lstStyle/>
          <a:p>
            <a:r>
              <a:rPr lang="en-US" dirty="0"/>
              <a:t>Demo</a:t>
            </a:r>
            <a:endParaRPr lang="LID4096" dirty="0"/>
          </a:p>
        </p:txBody>
      </p:sp>
    </p:spTree>
    <p:extLst>
      <p:ext uri="{BB962C8B-B14F-4D97-AF65-F5344CB8AC3E}">
        <p14:creationId xmlns:p14="http://schemas.microsoft.com/office/powerpoint/2010/main" val="235454598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group of retro robot toys">
            <a:extLst>
              <a:ext uri="{FF2B5EF4-FFF2-40B4-BE49-F238E27FC236}">
                <a16:creationId xmlns:a16="http://schemas.microsoft.com/office/drawing/2014/main" id="{7A23E084-9985-445E-974E-2A2A6E387673}"/>
              </a:ext>
            </a:extLst>
          </p:cNvPr>
          <p:cNvPicPr>
            <a:picLocks noChangeAspect="1"/>
          </p:cNvPicPr>
          <p:nvPr/>
        </p:nvPicPr>
        <p:blipFill rotWithShape="1">
          <a:blip r:embed="rId2"/>
          <a:srcRect t="10664" b="10664"/>
          <a:stretch/>
        </p:blipFill>
        <p:spPr>
          <a:xfrm>
            <a:off x="20" y="10"/>
            <a:ext cx="12191980" cy="6857990"/>
          </a:xfrm>
          <a:prstGeom prst="rect">
            <a:avLst/>
          </a:prstGeom>
          <a:noFill/>
        </p:spPr>
      </p:pic>
      <p:sp>
        <p:nvSpPr>
          <p:cNvPr id="5" name="Title 4">
            <a:extLst>
              <a:ext uri="{FF2B5EF4-FFF2-40B4-BE49-F238E27FC236}">
                <a16:creationId xmlns:a16="http://schemas.microsoft.com/office/drawing/2014/main" id="{093AC6AB-1AB7-488C-BD34-61474ACD4242}"/>
              </a:ext>
            </a:extLst>
          </p:cNvPr>
          <p:cNvSpPr>
            <a:spLocks noGrp="1"/>
          </p:cNvSpPr>
          <p:nvPr>
            <p:ph type="title"/>
          </p:nvPr>
        </p:nvSpPr>
        <p:spPr>
          <a:xfrm>
            <a:off x="0" y="3657600"/>
            <a:ext cx="12192000" cy="3200400"/>
          </a:xfrm>
        </p:spPr>
        <p:txBody>
          <a:bodyPr wrap="square" anchor="b">
            <a:normAutofit/>
          </a:bodyPr>
          <a:lstStyle/>
          <a:p>
            <a:r>
              <a:rPr lang="en-US" dirty="0"/>
              <a:t>Generic collections</a:t>
            </a:r>
            <a:endParaRPr lang="LID4096" dirty="0"/>
          </a:p>
        </p:txBody>
      </p:sp>
    </p:spTree>
    <p:extLst>
      <p:ext uri="{BB962C8B-B14F-4D97-AF65-F5344CB8AC3E}">
        <p14:creationId xmlns:p14="http://schemas.microsoft.com/office/powerpoint/2010/main" val="2364437364"/>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A5FF08-18DB-40CD-B021-FE29F97D6DA7}"/>
              </a:ext>
            </a:extLst>
          </p:cNvPr>
          <p:cNvSpPr>
            <a:spLocks noGrp="1"/>
          </p:cNvSpPr>
          <p:nvPr>
            <p:ph type="title"/>
          </p:nvPr>
        </p:nvSpPr>
        <p:spPr>
          <a:xfrm>
            <a:off x="588263" y="457200"/>
            <a:ext cx="11018520" cy="553998"/>
          </a:xfrm>
        </p:spPr>
        <p:txBody>
          <a:bodyPr/>
          <a:lstStyle/>
          <a:p>
            <a:r>
              <a:rPr lang="da-DK" dirty="0"/>
              <a:t>System.Collections</a:t>
            </a:r>
            <a:endParaRPr lang="LID4096" dirty="0"/>
          </a:p>
        </p:txBody>
      </p:sp>
      <p:sp>
        <p:nvSpPr>
          <p:cNvPr id="3" name="TextBox 2">
            <a:extLst>
              <a:ext uri="{FF2B5EF4-FFF2-40B4-BE49-F238E27FC236}">
                <a16:creationId xmlns:a16="http://schemas.microsoft.com/office/drawing/2014/main" id="{F550D2FB-B149-4057-8124-4FCAD4579BDE}"/>
              </a:ext>
            </a:extLst>
          </p:cNvPr>
          <p:cNvSpPr txBox="1"/>
          <p:nvPr/>
        </p:nvSpPr>
        <p:spPr>
          <a:xfrm>
            <a:off x="3131856" y="1656027"/>
            <a:ext cx="1921039" cy="572464"/>
          </a:xfrm>
          <a:prstGeom prst="rect">
            <a:avLst/>
          </a:prstGeom>
          <a:noFill/>
          <a:ln w="25400">
            <a:solidFill>
              <a:schemeClr val="tx1"/>
            </a:solidFill>
          </a:ln>
        </p:spPr>
        <p:txBody>
          <a:bodyPr wrap="none" lIns="182880" tIns="146304" rIns="182880" bIns="146304" rtlCol="0">
            <a:spAutoFit/>
          </a:bodyPr>
          <a:lstStyle/>
          <a:p>
            <a:pPr>
              <a:lnSpc>
                <a:spcPct val="90000"/>
              </a:lnSpc>
            </a:pPr>
            <a:r>
              <a:rPr lang="en-US" sz="2000" dirty="0" err="1">
                <a:gradFill>
                  <a:gsLst>
                    <a:gs pos="2917">
                      <a:schemeClr val="tx1"/>
                    </a:gs>
                    <a:gs pos="30000">
                      <a:schemeClr val="tx1"/>
                    </a:gs>
                  </a:gsLst>
                  <a:lin ang="5400000" scaled="0"/>
                </a:gradFill>
                <a:latin typeface="Consolas" panose="020B0609020204030204" pitchFamily="49" charset="0"/>
                <a:cs typeface="Consolas" panose="020B0609020204030204" pitchFamily="49" charset="0"/>
              </a:rPr>
              <a:t>IEnumerable</a:t>
            </a:r>
            <a:endParaRPr lang="da-DK" sz="2000" dirty="0" err="1">
              <a:gradFill>
                <a:gsLst>
                  <a:gs pos="2917">
                    <a:schemeClr val="tx1"/>
                  </a:gs>
                  <a:gs pos="30000">
                    <a:schemeClr val="tx1"/>
                  </a:gs>
                </a:gsLst>
                <a:lin ang="5400000" scaled="0"/>
              </a:gradFill>
              <a:latin typeface="Consolas" panose="020B0609020204030204" pitchFamily="49" charset="0"/>
              <a:cs typeface="Consolas" panose="020B0609020204030204" pitchFamily="49" charset="0"/>
            </a:endParaRPr>
          </a:p>
        </p:txBody>
      </p:sp>
      <p:sp>
        <p:nvSpPr>
          <p:cNvPr id="4" name="TextBox 3">
            <a:extLst>
              <a:ext uri="{FF2B5EF4-FFF2-40B4-BE49-F238E27FC236}">
                <a16:creationId xmlns:a16="http://schemas.microsoft.com/office/drawing/2014/main" id="{A114E931-24D9-4302-BAFF-63FA870877E7}"/>
              </a:ext>
            </a:extLst>
          </p:cNvPr>
          <p:cNvSpPr txBox="1"/>
          <p:nvPr/>
        </p:nvSpPr>
        <p:spPr>
          <a:xfrm>
            <a:off x="3131855" y="2848596"/>
            <a:ext cx="1921039" cy="572464"/>
          </a:xfrm>
          <a:prstGeom prst="rect">
            <a:avLst/>
          </a:prstGeom>
          <a:noFill/>
          <a:ln w="25400">
            <a:solidFill>
              <a:schemeClr val="tx1"/>
            </a:solidFill>
          </a:ln>
        </p:spPr>
        <p:txBody>
          <a:bodyPr wrap="none" lIns="182880" tIns="146304" rIns="182880" bIns="146304" rtlCol="0">
            <a:spAutoFit/>
          </a:bodyPr>
          <a:lstStyle/>
          <a:p>
            <a:pPr>
              <a:lnSpc>
                <a:spcPct val="90000"/>
              </a:lnSpc>
            </a:pPr>
            <a:r>
              <a:rPr lang="en-US" sz="2000" dirty="0" err="1">
                <a:gradFill>
                  <a:gsLst>
                    <a:gs pos="2917">
                      <a:schemeClr val="tx1"/>
                    </a:gs>
                    <a:gs pos="30000">
                      <a:schemeClr val="tx1"/>
                    </a:gs>
                  </a:gsLst>
                  <a:lin ang="5400000" scaled="0"/>
                </a:gradFill>
                <a:latin typeface="Consolas" panose="020B0609020204030204" pitchFamily="49" charset="0"/>
                <a:cs typeface="Consolas" panose="020B0609020204030204" pitchFamily="49" charset="0"/>
              </a:rPr>
              <a:t>ICollection</a:t>
            </a:r>
            <a:endParaRPr lang="da-DK" sz="2000" dirty="0" err="1">
              <a:gradFill>
                <a:gsLst>
                  <a:gs pos="2917">
                    <a:schemeClr val="tx1"/>
                  </a:gs>
                  <a:gs pos="30000">
                    <a:schemeClr val="tx1"/>
                  </a:gs>
                </a:gsLst>
                <a:lin ang="5400000" scaled="0"/>
              </a:gradFill>
              <a:latin typeface="Consolas" panose="020B0609020204030204" pitchFamily="49" charset="0"/>
              <a:cs typeface="Consolas" panose="020B0609020204030204" pitchFamily="49" charset="0"/>
            </a:endParaRPr>
          </a:p>
        </p:txBody>
      </p:sp>
      <p:grpSp>
        <p:nvGrpSpPr>
          <p:cNvPr id="5" name="Group 4">
            <a:extLst>
              <a:ext uri="{FF2B5EF4-FFF2-40B4-BE49-F238E27FC236}">
                <a16:creationId xmlns:a16="http://schemas.microsoft.com/office/drawing/2014/main" id="{5284245F-EE3F-49AC-B700-D2799E9196F9}"/>
              </a:ext>
            </a:extLst>
          </p:cNvPr>
          <p:cNvGrpSpPr/>
          <p:nvPr/>
        </p:nvGrpSpPr>
        <p:grpSpPr>
          <a:xfrm>
            <a:off x="1634490" y="5367451"/>
            <a:ext cx="5079578" cy="572464"/>
            <a:chOff x="256797" y="4371310"/>
            <a:chExt cx="5079578" cy="572464"/>
          </a:xfrm>
        </p:grpSpPr>
        <p:sp>
          <p:nvSpPr>
            <p:cNvPr id="6" name="TextBox 5">
              <a:extLst>
                <a:ext uri="{FF2B5EF4-FFF2-40B4-BE49-F238E27FC236}">
                  <a16:creationId xmlns:a16="http://schemas.microsoft.com/office/drawing/2014/main" id="{BC39471E-4B3A-4084-ACB5-C047C0DFEA8C}"/>
                </a:ext>
              </a:extLst>
            </p:cNvPr>
            <p:cNvSpPr txBox="1"/>
            <p:nvPr/>
          </p:nvSpPr>
          <p:spPr>
            <a:xfrm>
              <a:off x="256797" y="4371310"/>
              <a:ext cx="1074653" cy="572464"/>
            </a:xfrm>
            <a:prstGeom prst="rect">
              <a:avLst/>
            </a:prstGeom>
            <a:noFill/>
            <a:ln w="25400">
              <a:solidFill>
                <a:schemeClr val="tx1"/>
              </a:solidFill>
            </a:ln>
          </p:spPr>
          <p:txBody>
            <a:bodyPr wrap="none" lIns="182880" tIns="146304" rIns="182880" bIns="146304" rtlCol="0">
              <a:spAutoFit/>
            </a:bodyPr>
            <a:lstStyle/>
            <a:p>
              <a:pPr>
                <a:lnSpc>
                  <a:spcPct val="90000"/>
                </a:lnSpc>
              </a:pPr>
              <a:r>
                <a:rPr lang="en-US" sz="2000" dirty="0">
                  <a:gradFill>
                    <a:gsLst>
                      <a:gs pos="2917">
                        <a:schemeClr val="tx1"/>
                      </a:gs>
                      <a:gs pos="30000">
                        <a:schemeClr val="tx1"/>
                      </a:gs>
                    </a:gsLst>
                    <a:lin ang="5400000" scaled="0"/>
                  </a:gradFill>
                  <a:latin typeface="Consolas" panose="020B0609020204030204" pitchFamily="49" charset="0"/>
                  <a:cs typeface="Consolas" panose="020B0609020204030204" pitchFamily="49" charset="0"/>
                </a:rPr>
                <a:t>Stack</a:t>
              </a:r>
              <a:endParaRPr lang="da-DK" sz="2000" dirty="0" err="1">
                <a:gradFill>
                  <a:gsLst>
                    <a:gs pos="2917">
                      <a:schemeClr val="tx1"/>
                    </a:gs>
                    <a:gs pos="30000">
                      <a:schemeClr val="tx1"/>
                    </a:gs>
                  </a:gsLst>
                  <a:lin ang="5400000" scaled="0"/>
                </a:gradFill>
                <a:latin typeface="Consolas" panose="020B0609020204030204" pitchFamily="49" charset="0"/>
                <a:cs typeface="Consolas" panose="020B0609020204030204" pitchFamily="49" charset="0"/>
              </a:endParaRPr>
            </a:p>
          </p:txBody>
        </p:sp>
        <p:sp>
          <p:nvSpPr>
            <p:cNvPr id="7" name="TextBox 6">
              <a:extLst>
                <a:ext uri="{FF2B5EF4-FFF2-40B4-BE49-F238E27FC236}">
                  <a16:creationId xmlns:a16="http://schemas.microsoft.com/office/drawing/2014/main" id="{8623A6E4-6C98-4914-AF7C-500E976562D1}"/>
                </a:ext>
              </a:extLst>
            </p:cNvPr>
            <p:cNvSpPr txBox="1"/>
            <p:nvPr/>
          </p:nvSpPr>
          <p:spPr>
            <a:xfrm>
              <a:off x="4261722" y="4371310"/>
              <a:ext cx="1074653" cy="572464"/>
            </a:xfrm>
            <a:prstGeom prst="rect">
              <a:avLst/>
            </a:prstGeom>
            <a:noFill/>
            <a:ln w="25400">
              <a:solidFill>
                <a:schemeClr val="tx1"/>
              </a:solidFill>
            </a:ln>
          </p:spPr>
          <p:txBody>
            <a:bodyPr wrap="none" lIns="182880" tIns="146304" rIns="182880" bIns="146304" rtlCol="0">
              <a:spAutoFit/>
            </a:bodyPr>
            <a:lstStyle/>
            <a:p>
              <a:pPr>
                <a:lnSpc>
                  <a:spcPct val="90000"/>
                </a:lnSpc>
              </a:pPr>
              <a:r>
                <a:rPr lang="en-US" sz="2000" dirty="0">
                  <a:gradFill>
                    <a:gsLst>
                      <a:gs pos="2917">
                        <a:schemeClr val="tx1"/>
                      </a:gs>
                      <a:gs pos="30000">
                        <a:schemeClr val="tx1"/>
                      </a:gs>
                    </a:gsLst>
                    <a:lin ang="5400000" scaled="0"/>
                  </a:gradFill>
                  <a:latin typeface="Consolas" panose="020B0609020204030204" pitchFamily="49" charset="0"/>
                  <a:cs typeface="Consolas" panose="020B0609020204030204" pitchFamily="49" charset="0"/>
                </a:rPr>
                <a:t>Queue</a:t>
              </a:r>
              <a:endParaRPr lang="da-DK" sz="2000" dirty="0" err="1">
                <a:gradFill>
                  <a:gsLst>
                    <a:gs pos="2917">
                      <a:schemeClr val="tx1"/>
                    </a:gs>
                    <a:gs pos="30000">
                      <a:schemeClr val="tx1"/>
                    </a:gs>
                  </a:gsLst>
                  <a:lin ang="5400000" scaled="0"/>
                </a:gradFill>
                <a:latin typeface="Consolas" panose="020B0609020204030204" pitchFamily="49" charset="0"/>
                <a:cs typeface="Consolas" panose="020B0609020204030204" pitchFamily="49" charset="0"/>
              </a:endParaRPr>
            </a:p>
          </p:txBody>
        </p:sp>
        <p:sp>
          <p:nvSpPr>
            <p:cNvPr id="8" name="TextBox 7">
              <a:extLst>
                <a:ext uri="{FF2B5EF4-FFF2-40B4-BE49-F238E27FC236}">
                  <a16:creationId xmlns:a16="http://schemas.microsoft.com/office/drawing/2014/main" id="{5801D7EB-9E3F-42BA-83B0-04921CE120FA}"/>
                </a:ext>
              </a:extLst>
            </p:cNvPr>
            <p:cNvSpPr txBox="1"/>
            <p:nvPr/>
          </p:nvSpPr>
          <p:spPr>
            <a:xfrm>
              <a:off x="1906599" y="4371310"/>
              <a:ext cx="1638910" cy="572464"/>
            </a:xfrm>
            <a:prstGeom prst="rect">
              <a:avLst/>
            </a:prstGeom>
            <a:noFill/>
            <a:ln w="25400">
              <a:solidFill>
                <a:schemeClr val="tx1"/>
              </a:solidFill>
            </a:ln>
          </p:spPr>
          <p:txBody>
            <a:bodyPr wrap="none" lIns="182880" tIns="146304" rIns="182880" bIns="146304" rtlCol="0">
              <a:spAutoFit/>
            </a:bodyPr>
            <a:lstStyle/>
            <a:p>
              <a:pPr>
                <a:lnSpc>
                  <a:spcPct val="90000"/>
                </a:lnSpc>
              </a:pPr>
              <a:r>
                <a:rPr lang="en-US" sz="2000" dirty="0" err="1">
                  <a:gradFill>
                    <a:gsLst>
                      <a:gs pos="2917">
                        <a:schemeClr val="tx1"/>
                      </a:gs>
                      <a:gs pos="30000">
                        <a:schemeClr val="tx1"/>
                      </a:gs>
                    </a:gsLst>
                    <a:lin ang="5400000" scaled="0"/>
                  </a:gradFill>
                  <a:latin typeface="Consolas" panose="020B0609020204030204" pitchFamily="49" charset="0"/>
                  <a:cs typeface="Consolas" panose="020B0609020204030204" pitchFamily="49" charset="0"/>
                </a:rPr>
                <a:t>ArrayList</a:t>
              </a:r>
              <a:endParaRPr lang="da-DK" sz="2000" dirty="0" err="1">
                <a:gradFill>
                  <a:gsLst>
                    <a:gs pos="2917">
                      <a:schemeClr val="tx1"/>
                    </a:gs>
                    <a:gs pos="30000">
                      <a:schemeClr val="tx1"/>
                    </a:gs>
                  </a:gsLst>
                  <a:lin ang="5400000" scaled="0"/>
                </a:gradFill>
                <a:latin typeface="Consolas" panose="020B0609020204030204" pitchFamily="49" charset="0"/>
                <a:cs typeface="Consolas" panose="020B0609020204030204" pitchFamily="49" charset="0"/>
              </a:endParaRPr>
            </a:p>
          </p:txBody>
        </p:sp>
      </p:grpSp>
      <p:sp>
        <p:nvSpPr>
          <p:cNvPr id="9" name="TextBox 8">
            <a:extLst>
              <a:ext uri="{FF2B5EF4-FFF2-40B4-BE49-F238E27FC236}">
                <a16:creationId xmlns:a16="http://schemas.microsoft.com/office/drawing/2014/main" id="{93CC7FA1-7E5F-484E-BE92-3A1A78D01A1F}"/>
              </a:ext>
            </a:extLst>
          </p:cNvPr>
          <p:cNvSpPr txBox="1"/>
          <p:nvPr/>
        </p:nvSpPr>
        <p:spPr>
          <a:xfrm>
            <a:off x="6388338" y="2328533"/>
            <a:ext cx="1074653" cy="572464"/>
          </a:xfrm>
          <a:prstGeom prst="rect">
            <a:avLst/>
          </a:prstGeom>
          <a:noFill/>
          <a:ln w="25400">
            <a:solidFill>
              <a:schemeClr val="tx1"/>
            </a:solidFill>
          </a:ln>
        </p:spPr>
        <p:txBody>
          <a:bodyPr wrap="none" lIns="182880" tIns="146304" rIns="182880" bIns="146304" rtlCol="0">
            <a:spAutoFit/>
          </a:bodyPr>
          <a:lstStyle/>
          <a:p>
            <a:pPr>
              <a:lnSpc>
                <a:spcPct val="90000"/>
              </a:lnSpc>
            </a:pPr>
            <a:r>
              <a:rPr lang="en-US" sz="2000" dirty="0" err="1">
                <a:gradFill>
                  <a:gsLst>
                    <a:gs pos="2917">
                      <a:schemeClr val="tx1"/>
                    </a:gs>
                    <a:gs pos="30000">
                      <a:schemeClr val="tx1"/>
                    </a:gs>
                  </a:gsLst>
                  <a:lin ang="5400000" scaled="0"/>
                </a:gradFill>
                <a:latin typeface="Consolas" panose="020B0609020204030204" pitchFamily="49" charset="0"/>
                <a:cs typeface="Consolas" panose="020B0609020204030204" pitchFamily="49" charset="0"/>
              </a:rPr>
              <a:t>IList</a:t>
            </a:r>
            <a:endParaRPr lang="da-DK" sz="2000" dirty="0" err="1">
              <a:gradFill>
                <a:gsLst>
                  <a:gs pos="2917">
                    <a:schemeClr val="tx1"/>
                  </a:gs>
                  <a:gs pos="30000">
                    <a:schemeClr val="tx1"/>
                  </a:gs>
                </a:gsLst>
                <a:lin ang="5400000" scaled="0"/>
              </a:gradFill>
              <a:latin typeface="Consolas" panose="020B0609020204030204" pitchFamily="49" charset="0"/>
              <a:cs typeface="Consolas" panose="020B0609020204030204" pitchFamily="49" charset="0"/>
            </a:endParaRPr>
          </a:p>
        </p:txBody>
      </p:sp>
      <p:sp>
        <p:nvSpPr>
          <p:cNvPr id="10" name="TextBox 9">
            <a:extLst>
              <a:ext uri="{FF2B5EF4-FFF2-40B4-BE49-F238E27FC236}">
                <a16:creationId xmlns:a16="http://schemas.microsoft.com/office/drawing/2014/main" id="{979BFAB3-58C7-4042-9ECB-3B5D6083503B}"/>
              </a:ext>
            </a:extLst>
          </p:cNvPr>
          <p:cNvSpPr txBox="1"/>
          <p:nvPr/>
        </p:nvSpPr>
        <p:spPr>
          <a:xfrm>
            <a:off x="6116160" y="3820594"/>
            <a:ext cx="1921039" cy="572464"/>
          </a:xfrm>
          <a:prstGeom prst="rect">
            <a:avLst/>
          </a:prstGeom>
          <a:noFill/>
          <a:ln w="25400">
            <a:solidFill>
              <a:schemeClr val="tx1"/>
            </a:solidFill>
          </a:ln>
        </p:spPr>
        <p:txBody>
          <a:bodyPr wrap="none" lIns="182880" tIns="146304" rIns="182880" bIns="146304" rtlCol="0">
            <a:spAutoFit/>
          </a:bodyPr>
          <a:lstStyle/>
          <a:p>
            <a:pPr>
              <a:lnSpc>
                <a:spcPct val="90000"/>
              </a:lnSpc>
            </a:pPr>
            <a:r>
              <a:rPr lang="en-US" sz="2000" dirty="0" err="1">
                <a:gradFill>
                  <a:gsLst>
                    <a:gs pos="2917">
                      <a:schemeClr val="tx1"/>
                    </a:gs>
                    <a:gs pos="30000">
                      <a:schemeClr val="tx1"/>
                    </a:gs>
                  </a:gsLst>
                  <a:lin ang="5400000" scaled="0"/>
                </a:gradFill>
                <a:latin typeface="Consolas" panose="020B0609020204030204" pitchFamily="49" charset="0"/>
                <a:cs typeface="Consolas" panose="020B0609020204030204" pitchFamily="49" charset="0"/>
              </a:rPr>
              <a:t>IDictionary</a:t>
            </a:r>
            <a:endParaRPr lang="da-DK" sz="2000" dirty="0" err="1">
              <a:gradFill>
                <a:gsLst>
                  <a:gs pos="2917">
                    <a:schemeClr val="tx1"/>
                  </a:gs>
                  <a:gs pos="30000">
                    <a:schemeClr val="tx1"/>
                  </a:gs>
                </a:gsLst>
                <a:lin ang="5400000" scaled="0"/>
              </a:gradFill>
              <a:latin typeface="Consolas" panose="020B0609020204030204" pitchFamily="49" charset="0"/>
              <a:cs typeface="Consolas" panose="020B0609020204030204" pitchFamily="49" charset="0"/>
            </a:endParaRPr>
          </a:p>
        </p:txBody>
      </p:sp>
      <p:sp>
        <p:nvSpPr>
          <p:cNvPr id="11" name="TextBox 10">
            <a:extLst>
              <a:ext uri="{FF2B5EF4-FFF2-40B4-BE49-F238E27FC236}">
                <a16:creationId xmlns:a16="http://schemas.microsoft.com/office/drawing/2014/main" id="{49FF59C5-3546-4108-ABEA-73339BE8181B}"/>
              </a:ext>
            </a:extLst>
          </p:cNvPr>
          <p:cNvSpPr txBox="1"/>
          <p:nvPr/>
        </p:nvSpPr>
        <p:spPr>
          <a:xfrm>
            <a:off x="8735039" y="2328533"/>
            <a:ext cx="1638910" cy="572464"/>
          </a:xfrm>
          <a:prstGeom prst="rect">
            <a:avLst/>
          </a:prstGeom>
          <a:noFill/>
          <a:ln w="25400">
            <a:solidFill>
              <a:schemeClr val="tx1"/>
            </a:solidFill>
          </a:ln>
        </p:spPr>
        <p:txBody>
          <a:bodyPr wrap="none" lIns="182880" tIns="146304" rIns="182880" bIns="146304" rtlCol="0">
            <a:spAutoFit/>
          </a:bodyPr>
          <a:lstStyle/>
          <a:p>
            <a:pPr>
              <a:lnSpc>
                <a:spcPct val="90000"/>
              </a:lnSpc>
            </a:pPr>
            <a:r>
              <a:rPr lang="en-US" sz="2000" dirty="0" err="1">
                <a:gradFill>
                  <a:gsLst>
                    <a:gs pos="2917">
                      <a:schemeClr val="tx1"/>
                    </a:gs>
                    <a:gs pos="30000">
                      <a:schemeClr val="tx1"/>
                    </a:gs>
                  </a:gsLst>
                  <a:lin ang="5400000" scaled="0"/>
                </a:gradFill>
                <a:latin typeface="Consolas" panose="020B0609020204030204" pitchFamily="49" charset="0"/>
                <a:cs typeface="Consolas" panose="020B0609020204030204" pitchFamily="49" charset="0"/>
              </a:rPr>
              <a:t>ArrayList</a:t>
            </a:r>
            <a:endParaRPr lang="da-DK" sz="2000" dirty="0" err="1">
              <a:gradFill>
                <a:gsLst>
                  <a:gs pos="2917">
                    <a:schemeClr val="tx1"/>
                  </a:gs>
                  <a:gs pos="30000">
                    <a:schemeClr val="tx1"/>
                  </a:gs>
                </a:gsLst>
                <a:lin ang="5400000" scaled="0"/>
              </a:gradFill>
              <a:latin typeface="Consolas" panose="020B0609020204030204" pitchFamily="49" charset="0"/>
              <a:cs typeface="Consolas" panose="020B0609020204030204" pitchFamily="49" charset="0"/>
            </a:endParaRPr>
          </a:p>
        </p:txBody>
      </p:sp>
      <p:sp>
        <p:nvSpPr>
          <p:cNvPr id="12" name="TextBox 11">
            <a:extLst>
              <a:ext uri="{FF2B5EF4-FFF2-40B4-BE49-F238E27FC236}">
                <a16:creationId xmlns:a16="http://schemas.microsoft.com/office/drawing/2014/main" id="{1B8F2657-32ED-4444-8D27-9A04D65C10F4}"/>
              </a:ext>
            </a:extLst>
          </p:cNvPr>
          <p:cNvSpPr txBox="1"/>
          <p:nvPr/>
        </p:nvSpPr>
        <p:spPr>
          <a:xfrm>
            <a:off x="8767891" y="3421060"/>
            <a:ext cx="1638910" cy="572464"/>
          </a:xfrm>
          <a:prstGeom prst="rect">
            <a:avLst/>
          </a:prstGeom>
          <a:noFill/>
          <a:ln w="25400">
            <a:solidFill>
              <a:schemeClr val="tx1"/>
            </a:solidFill>
          </a:ln>
        </p:spPr>
        <p:txBody>
          <a:bodyPr wrap="none" lIns="182880" tIns="146304" rIns="182880" bIns="146304" rtlCol="0">
            <a:spAutoFit/>
          </a:bodyPr>
          <a:lstStyle/>
          <a:p>
            <a:pPr>
              <a:lnSpc>
                <a:spcPct val="90000"/>
              </a:lnSpc>
            </a:pPr>
            <a:r>
              <a:rPr lang="en-US" sz="2000" dirty="0" err="1">
                <a:gradFill>
                  <a:gsLst>
                    <a:gs pos="2917">
                      <a:schemeClr val="tx1"/>
                    </a:gs>
                    <a:gs pos="30000">
                      <a:schemeClr val="tx1"/>
                    </a:gs>
                  </a:gsLst>
                  <a:lin ang="5400000" scaled="0"/>
                </a:gradFill>
                <a:latin typeface="Consolas" panose="020B0609020204030204" pitchFamily="49" charset="0"/>
                <a:cs typeface="Consolas" panose="020B0609020204030204" pitchFamily="49" charset="0"/>
              </a:rPr>
              <a:t>Hashtable</a:t>
            </a:r>
            <a:endParaRPr lang="da-DK" sz="2000" dirty="0" err="1">
              <a:gradFill>
                <a:gsLst>
                  <a:gs pos="2917">
                    <a:schemeClr val="tx1"/>
                  </a:gs>
                  <a:gs pos="30000">
                    <a:schemeClr val="tx1"/>
                  </a:gs>
                </a:gsLst>
                <a:lin ang="5400000" scaled="0"/>
              </a:gradFill>
              <a:latin typeface="Consolas" panose="020B0609020204030204" pitchFamily="49" charset="0"/>
              <a:cs typeface="Consolas" panose="020B0609020204030204" pitchFamily="49" charset="0"/>
            </a:endParaRPr>
          </a:p>
        </p:txBody>
      </p:sp>
      <p:sp>
        <p:nvSpPr>
          <p:cNvPr id="13" name="TextBox 12">
            <a:extLst>
              <a:ext uri="{FF2B5EF4-FFF2-40B4-BE49-F238E27FC236}">
                <a16:creationId xmlns:a16="http://schemas.microsoft.com/office/drawing/2014/main" id="{9A690F0A-CD0A-40B1-99E7-B7C0EC19D26C}"/>
              </a:ext>
            </a:extLst>
          </p:cNvPr>
          <p:cNvSpPr txBox="1"/>
          <p:nvPr/>
        </p:nvSpPr>
        <p:spPr>
          <a:xfrm>
            <a:off x="8697359" y="4486395"/>
            <a:ext cx="1779974" cy="572464"/>
          </a:xfrm>
          <a:prstGeom prst="rect">
            <a:avLst/>
          </a:prstGeom>
          <a:noFill/>
          <a:ln w="25400">
            <a:solidFill>
              <a:schemeClr val="tx1"/>
            </a:solidFill>
          </a:ln>
        </p:spPr>
        <p:txBody>
          <a:bodyPr wrap="none" lIns="182880" tIns="146304" rIns="182880" bIns="146304" rtlCol="0">
            <a:spAutoFit/>
          </a:bodyPr>
          <a:lstStyle/>
          <a:p>
            <a:pPr>
              <a:lnSpc>
                <a:spcPct val="90000"/>
              </a:lnSpc>
            </a:pPr>
            <a:r>
              <a:rPr lang="en-US" sz="2000" dirty="0" err="1">
                <a:gradFill>
                  <a:gsLst>
                    <a:gs pos="2917">
                      <a:schemeClr val="tx1"/>
                    </a:gs>
                    <a:gs pos="30000">
                      <a:schemeClr val="tx1"/>
                    </a:gs>
                  </a:gsLst>
                  <a:lin ang="5400000" scaled="0"/>
                </a:gradFill>
                <a:latin typeface="Consolas" panose="020B0609020204030204" pitchFamily="49" charset="0"/>
                <a:cs typeface="Consolas" panose="020B0609020204030204" pitchFamily="49" charset="0"/>
              </a:rPr>
              <a:t>SortedList</a:t>
            </a:r>
            <a:endParaRPr lang="da-DK" sz="2000" dirty="0" err="1">
              <a:gradFill>
                <a:gsLst>
                  <a:gs pos="2917">
                    <a:schemeClr val="tx1"/>
                  </a:gs>
                  <a:gs pos="30000">
                    <a:schemeClr val="tx1"/>
                  </a:gs>
                </a:gsLst>
                <a:lin ang="5400000" scaled="0"/>
              </a:gradFill>
              <a:latin typeface="Consolas" panose="020B0609020204030204" pitchFamily="49" charset="0"/>
              <a:cs typeface="Consolas" panose="020B0609020204030204" pitchFamily="49" charset="0"/>
            </a:endParaRPr>
          </a:p>
        </p:txBody>
      </p:sp>
      <p:cxnSp>
        <p:nvCxnSpPr>
          <p:cNvPr id="14" name="Straight Arrow Connector 13">
            <a:extLst>
              <a:ext uri="{FF2B5EF4-FFF2-40B4-BE49-F238E27FC236}">
                <a16:creationId xmlns:a16="http://schemas.microsoft.com/office/drawing/2014/main" id="{17BBC4CF-E5CB-4CC9-8B29-58E3874C6958}"/>
              </a:ext>
            </a:extLst>
          </p:cNvPr>
          <p:cNvCxnSpPr>
            <a:stCxn id="11" idx="1"/>
            <a:endCxn id="9" idx="3"/>
          </p:cNvCxnSpPr>
          <p:nvPr/>
        </p:nvCxnSpPr>
        <p:spPr>
          <a:xfrm flipH="1">
            <a:off x="7462991" y="2614765"/>
            <a:ext cx="1272048" cy="0"/>
          </a:xfrm>
          <a:prstGeom prst="straightConnector1">
            <a:avLst/>
          </a:prstGeom>
          <a:ln w="2540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EE9CED8F-47A4-4AD2-A744-F29F551D29F9}"/>
              </a:ext>
            </a:extLst>
          </p:cNvPr>
          <p:cNvCxnSpPr>
            <a:stCxn id="12" idx="1"/>
            <a:endCxn id="10" idx="3"/>
          </p:cNvCxnSpPr>
          <p:nvPr/>
        </p:nvCxnSpPr>
        <p:spPr>
          <a:xfrm flipH="1">
            <a:off x="8037199" y="3707292"/>
            <a:ext cx="730692" cy="399534"/>
          </a:xfrm>
          <a:prstGeom prst="straightConnector1">
            <a:avLst/>
          </a:prstGeom>
          <a:ln w="2540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38C3F0E1-E71B-47C1-BA2F-5DC323582724}"/>
              </a:ext>
            </a:extLst>
          </p:cNvPr>
          <p:cNvCxnSpPr>
            <a:stCxn id="13" idx="1"/>
            <a:endCxn id="10" idx="3"/>
          </p:cNvCxnSpPr>
          <p:nvPr/>
        </p:nvCxnSpPr>
        <p:spPr>
          <a:xfrm flipH="1" flipV="1">
            <a:off x="8037199" y="4106826"/>
            <a:ext cx="660160" cy="665801"/>
          </a:xfrm>
          <a:prstGeom prst="straightConnector1">
            <a:avLst/>
          </a:prstGeom>
          <a:ln w="2540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F8757F77-AD0C-4DCC-95DF-D8D5BA0AEA80}"/>
              </a:ext>
            </a:extLst>
          </p:cNvPr>
          <p:cNvCxnSpPr>
            <a:stCxn id="7" idx="0"/>
            <a:endCxn id="4" idx="2"/>
          </p:cNvCxnSpPr>
          <p:nvPr/>
        </p:nvCxnSpPr>
        <p:spPr>
          <a:xfrm flipH="1" flipV="1">
            <a:off x="4092375" y="3421060"/>
            <a:ext cx="2084367" cy="1946391"/>
          </a:xfrm>
          <a:prstGeom prst="straightConnector1">
            <a:avLst/>
          </a:prstGeom>
          <a:ln w="2540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64880D0E-9501-455B-ADFA-02B0BBCB7230}"/>
              </a:ext>
            </a:extLst>
          </p:cNvPr>
          <p:cNvCxnSpPr>
            <a:stCxn id="8" idx="0"/>
            <a:endCxn id="4" idx="2"/>
          </p:cNvCxnSpPr>
          <p:nvPr/>
        </p:nvCxnSpPr>
        <p:spPr>
          <a:xfrm flipH="1" flipV="1">
            <a:off x="4092375" y="3421060"/>
            <a:ext cx="11372" cy="1946391"/>
          </a:xfrm>
          <a:prstGeom prst="straightConnector1">
            <a:avLst/>
          </a:prstGeom>
          <a:ln w="2540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02BB1131-4FDE-4D94-ADF6-F84FC246F724}"/>
              </a:ext>
            </a:extLst>
          </p:cNvPr>
          <p:cNvCxnSpPr>
            <a:stCxn id="6" idx="0"/>
            <a:endCxn id="4" idx="2"/>
          </p:cNvCxnSpPr>
          <p:nvPr/>
        </p:nvCxnSpPr>
        <p:spPr>
          <a:xfrm flipV="1">
            <a:off x="2171817" y="3421060"/>
            <a:ext cx="1920558" cy="1946391"/>
          </a:xfrm>
          <a:prstGeom prst="straightConnector1">
            <a:avLst/>
          </a:prstGeom>
          <a:ln w="2540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816B1D33-48ED-4EE0-A3DA-4362B4ADAF4A}"/>
              </a:ext>
            </a:extLst>
          </p:cNvPr>
          <p:cNvCxnSpPr>
            <a:stCxn id="4" idx="0"/>
            <a:endCxn id="3" idx="2"/>
          </p:cNvCxnSpPr>
          <p:nvPr/>
        </p:nvCxnSpPr>
        <p:spPr>
          <a:xfrm flipV="1">
            <a:off x="4092375" y="2228491"/>
            <a:ext cx="1" cy="620105"/>
          </a:xfrm>
          <a:prstGeom prst="straightConnector1">
            <a:avLst/>
          </a:prstGeom>
          <a:ln w="2540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2C409EB0-3AC1-443E-977F-56E29600C3D5}"/>
              </a:ext>
            </a:extLst>
          </p:cNvPr>
          <p:cNvCxnSpPr>
            <a:stCxn id="9" idx="1"/>
            <a:endCxn id="4" idx="3"/>
          </p:cNvCxnSpPr>
          <p:nvPr/>
        </p:nvCxnSpPr>
        <p:spPr>
          <a:xfrm flipH="1">
            <a:off x="5052894" y="2614765"/>
            <a:ext cx="1335444" cy="520063"/>
          </a:xfrm>
          <a:prstGeom prst="straightConnector1">
            <a:avLst/>
          </a:prstGeom>
          <a:ln w="2540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1534F1CC-A06A-4B5B-B67A-5203C810B240}"/>
              </a:ext>
            </a:extLst>
          </p:cNvPr>
          <p:cNvCxnSpPr>
            <a:stCxn id="10" idx="1"/>
            <a:endCxn id="4" idx="3"/>
          </p:cNvCxnSpPr>
          <p:nvPr/>
        </p:nvCxnSpPr>
        <p:spPr>
          <a:xfrm flipH="1" flipV="1">
            <a:off x="5052894" y="3134828"/>
            <a:ext cx="1063266" cy="971998"/>
          </a:xfrm>
          <a:prstGeom prst="straightConnector1">
            <a:avLst/>
          </a:prstGeom>
          <a:ln w="2540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23" name="&quot;Not Allowed&quot; Symbol 22">
            <a:extLst>
              <a:ext uri="{FF2B5EF4-FFF2-40B4-BE49-F238E27FC236}">
                <a16:creationId xmlns:a16="http://schemas.microsoft.com/office/drawing/2014/main" id="{E1E75267-1912-49A8-869D-1BDD9F47737E}"/>
              </a:ext>
            </a:extLst>
          </p:cNvPr>
          <p:cNvSpPr/>
          <p:nvPr/>
        </p:nvSpPr>
        <p:spPr bwMode="auto">
          <a:xfrm>
            <a:off x="2579476" y="615776"/>
            <a:ext cx="6010101" cy="6010101"/>
          </a:xfrm>
          <a:prstGeom prst="noSmoking">
            <a:avLst>
              <a:gd name="adj" fmla="val 12357"/>
            </a:avLst>
          </a:prstGeom>
          <a:solidFill>
            <a:srgbClr val="EE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LID4096" sz="2000" dirty="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447597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theme/theme1.xml><?xml version="1.0" encoding="utf-8"?>
<a:theme xmlns:a="http://schemas.openxmlformats.org/drawingml/2006/main" name="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brand_template_blue.potx" id="{480B23C3-38C8-4962-83A2-3297C539F5A5}" vid="{4711DFBC-8085-446F-AC17-C262437718B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docProps/app.xml><?xml version="1.0" encoding="utf-8"?>
<Properties xmlns="http://schemas.openxmlformats.org/officeDocument/2006/extended-properties" xmlns:vt="http://schemas.openxmlformats.org/officeDocument/2006/docPropsVTypes">
  <Template>Microsoft_brand_template_blue</Template>
  <TotalTime>0</TotalTime>
  <Words>997</Words>
  <Application>Microsoft Office PowerPoint</Application>
  <PresentationFormat>Widescreen</PresentationFormat>
  <Paragraphs>196</Paragraphs>
  <Slides>28</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28</vt:i4>
      </vt:variant>
    </vt:vector>
  </HeadingPairs>
  <TitlesOfParts>
    <vt:vector size="36" baseType="lpstr">
      <vt:lpstr>Arial</vt:lpstr>
      <vt:lpstr>Cascadia Code</vt:lpstr>
      <vt:lpstr>Consolas</vt:lpstr>
      <vt:lpstr>Gill Sans</vt:lpstr>
      <vt:lpstr>Segoe UI</vt:lpstr>
      <vt:lpstr>Segoe UI Semibold</vt:lpstr>
      <vt:lpstr>Wingdings</vt:lpstr>
      <vt:lpstr>White Template</vt:lpstr>
      <vt:lpstr>C♯ Generics, Collections, Iterators, and Regular Expressions</vt:lpstr>
      <vt:lpstr>Parametric Polymorphism – “Generics”</vt:lpstr>
      <vt:lpstr>Generics</vt:lpstr>
      <vt:lpstr>ArrayList  List&lt;T&gt;</vt:lpstr>
      <vt:lpstr>Iterators</vt:lpstr>
      <vt:lpstr>Iterators</vt:lpstr>
      <vt:lpstr>Iterators</vt:lpstr>
      <vt:lpstr>Generic collections</vt:lpstr>
      <vt:lpstr>System.Collections</vt:lpstr>
      <vt:lpstr>System.Collections.Generic</vt:lpstr>
      <vt:lpstr>System.Collections.Generic 2</vt:lpstr>
      <vt:lpstr>System.Collections.Concurrent</vt:lpstr>
      <vt:lpstr>Generic Collections</vt:lpstr>
      <vt:lpstr>Create your own generic class 2</vt:lpstr>
      <vt:lpstr>Create your own generic method</vt:lpstr>
      <vt:lpstr>Type constraints</vt:lpstr>
      <vt:lpstr>Custom Generics</vt:lpstr>
      <vt:lpstr>Covariance – Contravariance – Invariance?</vt:lpstr>
      <vt:lpstr>Variance</vt:lpstr>
      <vt:lpstr>Built-in generics</vt:lpstr>
      <vt:lpstr>Covariance and Contravariance</vt:lpstr>
      <vt:lpstr>Enumeration Types</vt:lpstr>
      <vt:lpstr>Enumeration Types</vt:lpstr>
      <vt:lpstr>Regular Expressions</vt:lpstr>
      <vt:lpstr>Regular expressions 1</vt:lpstr>
      <vt:lpstr>Regular expressions 2</vt:lpstr>
      <vt:lpstr>Regular expressions 3</vt:lpstr>
      <vt:lpstr>Regular Expressions</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the Microsoft presentation toolkit</dc:title>
  <dc:subject/>
  <dc:creator>Rasmus Lystrøm</dc:creator>
  <cp:keywords/>
  <dc:description/>
  <cp:lastModifiedBy>Rasmus Lystrøm</cp:lastModifiedBy>
  <cp:revision>50</cp:revision>
  <dcterms:created xsi:type="dcterms:W3CDTF">2021-09-02T18:23:40Z</dcterms:created>
  <dcterms:modified xsi:type="dcterms:W3CDTF">2021-09-08T22:00:13Z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etDate">
    <vt:lpwstr>2021-09-08T17:39:52Z</vt:lpwstr>
  </property>
  <property fmtid="{D5CDD505-2E9C-101B-9397-08002B2CF9AE}" pid="4" name="MSIP_Label_f42aa342-8706-4288-bd11-ebb85995028c_Method">
    <vt:lpwstr>Standard</vt:lpwstr>
  </property>
  <property fmtid="{D5CDD505-2E9C-101B-9397-08002B2CF9AE}" pid="5" name="MSIP_Label_f42aa342-8706-4288-bd11-ebb85995028c_Name">
    <vt:lpwstr>Internal</vt:lpwstr>
  </property>
  <property fmtid="{D5CDD505-2E9C-101B-9397-08002B2CF9AE}" pid="6" name="MSIP_Label_f42aa342-8706-4288-bd11-ebb85995028c_SiteId">
    <vt:lpwstr>72f988bf-86f1-41af-91ab-2d7cd011db47</vt:lpwstr>
  </property>
  <property fmtid="{D5CDD505-2E9C-101B-9397-08002B2CF9AE}" pid="7" name="MSIP_Label_f42aa342-8706-4288-bd11-ebb85995028c_ActionId">
    <vt:lpwstr>0df8b392-09a8-4061-93e7-1bcbbc7908bf</vt:lpwstr>
  </property>
  <property fmtid="{D5CDD505-2E9C-101B-9397-08002B2CF9AE}" pid="8" name="MSIP_Label_f42aa342-8706-4288-bd11-ebb85995028c_ContentBits">
    <vt:lpwstr>0</vt:lpwstr>
  </property>
</Properties>
</file>